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94660"/>
  </p:normalViewPr>
  <p:slideViewPr>
    <p:cSldViewPr snapToGrid="0">
      <p:cViewPr>
        <p:scale>
          <a:sx n="100" d="100"/>
          <a:sy n="100" d="100"/>
        </p:scale>
        <p:origin x="-318" y="-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27C0-A6C1-4118-833B-380D405A8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B8806-A2E2-461B-A00A-EBC68D527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784AC-FEE3-48AC-B952-E834865FA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718D3-C2EF-4B09-B366-520720377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20316-553F-4C32-818B-15D7CCD1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14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D16C-1D6D-4BF6-8CC0-777C6F58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641ED-9623-4091-8464-FE93DE57A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8A6CF-2ECE-4FA5-9315-9662B906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E6F21-2DDE-4861-A07D-EAE8F709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3353A-85AD-41DC-8A32-6A5084DB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2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4B40A-FEB2-4DE4-8A44-E0FE07D43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64591-C4C6-47AA-B2CB-C7319B812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D7A30-6931-4E96-8F7C-A82962D7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9A10-493F-4B69-A252-F0D3BBD0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DC8C6-1F8A-472D-BF9C-EF17C63D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2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2696-80D8-414D-A8A7-D0D0A446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03E22-E8E3-4333-A919-9CD24B519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3A48A-BEF8-4D02-9DF8-E49F5BAE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D35A5-1138-42A6-85CA-C15F5F6F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0C873-DBF2-4190-AF33-B840C0E6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0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90F1-CB31-4CD7-9634-EE9780AD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1DD59-1882-4ACA-9953-EADEEF549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85F05-5E22-4A09-A15E-8612ABC4E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83B2-9E21-42D7-B0CE-5D21DB489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C6890-CDB0-44F5-8A0A-B51F4C4F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7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8C50-70BB-4227-A696-905DC54D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2D914-05B5-4EEE-9B3C-A0CF42EDF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9E9C3-59E0-4FF3-9B43-DF154255F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D932B-8E63-4E75-895C-65E9066E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1B871-141B-43C6-A264-9EA1C72C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89688-4DA2-453C-AB5C-6E678FBD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8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09F6-F057-44E8-A7D8-438806FE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57CA-C896-4F6A-B997-C120031CB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63C29-464C-4459-A979-1C2986E67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A1116-FE6B-4E55-B716-EB29E2A82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F6501-0238-4358-81FE-FBC0BDFE7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A5F7E-028C-47EB-8F25-73D0A85A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0E539-30AC-43E4-972E-C342078A9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74AEA-90D9-4C67-9C73-B36F054B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9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5438-70F0-483F-A337-9DEF3A7D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B516E-8A22-4535-B372-1CC0E9CD7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B77FB-8064-469F-B28B-A2A25FBE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5091A-02AA-487B-839E-5AE52AA5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0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E4D20-A508-4F28-92A3-744CC5FF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72617-64A7-44DF-8835-47C1B9D8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6DAA4-6C4B-47C0-8B03-3DD658E0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62BA-A62D-4803-AA90-78236132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7423A-4276-4941-9C8E-7BF5665DF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82938-2979-4EF8-BBA6-94FAB4662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96BC-7D96-4C6C-9281-2776D27AE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B7582-8574-4D6D-AFF9-E87D65680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12556-40D1-4E34-B19F-BB72E0D5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7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6249-4F01-4FCE-A7B8-2DBBCFEE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7936D-BA49-4468-94EE-148DDDC91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218D7-E2AD-42AF-B47E-CC106F49C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B468B-B11C-403B-B02C-C80AD9A9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75F3E-0F78-48D3-AE3A-D809EB75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15BFE-4A78-4011-9A00-461A7B02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2F1FC-2B04-41C9-8D37-9EF86C11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97E10-BA73-43B5-B303-A7D638F5C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C0B5D-AB53-4892-B4F6-82903E356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CAFE-F106-4C69-A441-A9208B02A37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A2DBE-ABA4-41C4-8B52-37ED0B0C2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A24DF-FAFE-4249-9412-17FFA83E9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57AFF-111C-4F99-8D88-295695C6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1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6.wdp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microsoft.com/office/2007/relationships/hdphoto" Target="../media/hdphoto11.wdp"/><Relationship Id="rId21" Type="http://schemas.microsoft.com/office/2007/relationships/hdphoto" Target="../media/hdphoto20.wdp"/><Relationship Id="rId7" Type="http://schemas.microsoft.com/office/2007/relationships/hdphoto" Target="../media/hdphoto13.wdp"/><Relationship Id="rId12" Type="http://schemas.openxmlformats.org/officeDocument/2006/relationships/image" Target="../media/image16.png"/><Relationship Id="rId17" Type="http://schemas.microsoft.com/office/2007/relationships/hdphoto" Target="../media/hdphoto18.wdp"/><Relationship Id="rId25" Type="http://schemas.microsoft.com/office/2007/relationships/hdphoto" Target="../media/hdphoto22.wdp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microsoft.com/office/2007/relationships/hdphoto" Target="../media/hdphoto2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microsoft.com/office/2007/relationships/hdphoto" Target="../media/hdphoto15.wdp"/><Relationship Id="rId24" Type="http://schemas.openxmlformats.org/officeDocument/2006/relationships/image" Target="../media/image22.png"/><Relationship Id="rId5" Type="http://schemas.microsoft.com/office/2007/relationships/hdphoto" Target="../media/hdphoto12.wdp"/><Relationship Id="rId15" Type="http://schemas.microsoft.com/office/2007/relationships/hdphoto" Target="../media/hdphoto17.wdp"/><Relationship Id="rId23" Type="http://schemas.microsoft.com/office/2007/relationships/hdphoto" Target="../media/hdphoto21.wdp"/><Relationship Id="rId28" Type="http://schemas.openxmlformats.org/officeDocument/2006/relationships/image" Target="../media/image24.png"/><Relationship Id="rId10" Type="http://schemas.openxmlformats.org/officeDocument/2006/relationships/image" Target="../media/image15.png"/><Relationship Id="rId19" Type="http://schemas.microsoft.com/office/2007/relationships/hdphoto" Target="../media/hdphoto19.wdp"/><Relationship Id="rId4" Type="http://schemas.openxmlformats.org/officeDocument/2006/relationships/image" Target="../media/image12.png"/><Relationship Id="rId9" Type="http://schemas.microsoft.com/office/2007/relationships/hdphoto" Target="../media/hdphoto14.wdp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microsoft.com/office/2007/relationships/hdphoto" Target="../media/hdphoto2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30.wdp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" Type="http://schemas.microsoft.com/office/2007/relationships/hdphoto" Target="../media/hdphoto25.wdp"/><Relationship Id="rId21" Type="http://schemas.microsoft.com/office/2007/relationships/hdphoto" Target="../media/hdphoto34.wdp"/><Relationship Id="rId7" Type="http://schemas.microsoft.com/office/2007/relationships/hdphoto" Target="../media/hdphoto27.wdp"/><Relationship Id="rId12" Type="http://schemas.openxmlformats.org/officeDocument/2006/relationships/image" Target="../media/image30.png"/><Relationship Id="rId17" Type="http://schemas.microsoft.com/office/2007/relationships/hdphoto" Target="../media/hdphoto32.wdp"/><Relationship Id="rId25" Type="http://schemas.microsoft.com/office/2007/relationships/hdphoto" Target="../media/hdphoto36.wdp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microsoft.com/office/2007/relationships/hdphoto" Target="../media/hdphoto29.wdp"/><Relationship Id="rId24" Type="http://schemas.openxmlformats.org/officeDocument/2006/relationships/image" Target="../media/image36.png"/><Relationship Id="rId5" Type="http://schemas.microsoft.com/office/2007/relationships/hdphoto" Target="../media/hdphoto26.wdp"/><Relationship Id="rId15" Type="http://schemas.microsoft.com/office/2007/relationships/hdphoto" Target="../media/hdphoto31.wdp"/><Relationship Id="rId23" Type="http://schemas.microsoft.com/office/2007/relationships/hdphoto" Target="../media/hdphoto35.wdp"/><Relationship Id="rId10" Type="http://schemas.openxmlformats.org/officeDocument/2006/relationships/image" Target="../media/image29.png"/><Relationship Id="rId19" Type="http://schemas.microsoft.com/office/2007/relationships/hdphoto" Target="../media/hdphoto33.wdp"/><Relationship Id="rId4" Type="http://schemas.openxmlformats.org/officeDocument/2006/relationships/image" Target="../media/image26.png"/><Relationship Id="rId9" Type="http://schemas.microsoft.com/office/2007/relationships/hdphoto" Target="../media/hdphoto28.wdp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microsoft.com/office/2007/relationships/hdphoto" Target="../media/hdphoto37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43.wdp"/><Relationship Id="rId3" Type="http://schemas.microsoft.com/office/2007/relationships/hdphoto" Target="../media/hdphoto38.wdp"/><Relationship Id="rId7" Type="http://schemas.microsoft.com/office/2007/relationships/hdphoto" Target="../media/hdphoto40.wdp"/><Relationship Id="rId12" Type="http://schemas.openxmlformats.org/officeDocument/2006/relationships/image" Target="../media/image43.png"/><Relationship Id="rId17" Type="http://schemas.microsoft.com/office/2007/relationships/hdphoto" Target="../media/hdphoto45.wdp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microsoft.com/office/2007/relationships/hdphoto" Target="../media/hdphoto42.wdp"/><Relationship Id="rId5" Type="http://schemas.microsoft.com/office/2007/relationships/hdphoto" Target="../media/hdphoto39.wdp"/><Relationship Id="rId15" Type="http://schemas.microsoft.com/office/2007/relationships/hdphoto" Target="../media/hdphoto44.wdp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microsoft.com/office/2007/relationships/hdphoto" Target="../media/hdphoto41.wdp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51.wdp"/><Relationship Id="rId3" Type="http://schemas.microsoft.com/office/2007/relationships/hdphoto" Target="../media/hdphoto46.wdp"/><Relationship Id="rId7" Type="http://schemas.microsoft.com/office/2007/relationships/hdphoto" Target="../media/hdphoto48.wdp"/><Relationship Id="rId12" Type="http://schemas.openxmlformats.org/officeDocument/2006/relationships/image" Target="../media/image51.png"/><Relationship Id="rId17" Type="http://schemas.microsoft.com/office/2007/relationships/hdphoto" Target="../media/hdphoto53.wdp"/><Relationship Id="rId2" Type="http://schemas.openxmlformats.org/officeDocument/2006/relationships/image" Target="../media/image4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microsoft.com/office/2007/relationships/hdphoto" Target="../media/hdphoto50.wdp"/><Relationship Id="rId5" Type="http://schemas.microsoft.com/office/2007/relationships/hdphoto" Target="../media/hdphoto47.wdp"/><Relationship Id="rId15" Type="http://schemas.microsoft.com/office/2007/relationships/hdphoto" Target="../media/hdphoto52.wdp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microsoft.com/office/2007/relationships/hdphoto" Target="../media/hdphoto49.wdp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59.wdp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microsoft.com/office/2007/relationships/hdphoto" Target="../media/hdphoto54.wdp"/><Relationship Id="rId21" Type="http://schemas.microsoft.com/office/2007/relationships/hdphoto" Target="../media/hdphoto63.wdp"/><Relationship Id="rId7" Type="http://schemas.microsoft.com/office/2007/relationships/hdphoto" Target="../media/hdphoto56.wdp"/><Relationship Id="rId12" Type="http://schemas.openxmlformats.org/officeDocument/2006/relationships/image" Target="../media/image59.png"/><Relationship Id="rId17" Type="http://schemas.microsoft.com/office/2007/relationships/hdphoto" Target="../media/hdphoto61.wdp"/><Relationship Id="rId25" Type="http://schemas.microsoft.com/office/2007/relationships/hdphoto" Target="../media/hdphoto65.wdp"/><Relationship Id="rId2" Type="http://schemas.openxmlformats.org/officeDocument/2006/relationships/image" Target="../media/image54.png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29" Type="http://schemas.microsoft.com/office/2007/relationships/hdphoto" Target="../media/hdphoto6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microsoft.com/office/2007/relationships/hdphoto" Target="../media/hdphoto58.wdp"/><Relationship Id="rId24" Type="http://schemas.openxmlformats.org/officeDocument/2006/relationships/image" Target="../media/image65.png"/><Relationship Id="rId5" Type="http://schemas.microsoft.com/office/2007/relationships/hdphoto" Target="../media/hdphoto55.wdp"/><Relationship Id="rId15" Type="http://schemas.microsoft.com/office/2007/relationships/hdphoto" Target="../media/hdphoto60.wdp"/><Relationship Id="rId23" Type="http://schemas.microsoft.com/office/2007/relationships/hdphoto" Target="../media/hdphoto64.wdp"/><Relationship Id="rId28" Type="http://schemas.openxmlformats.org/officeDocument/2006/relationships/image" Target="../media/image67.png"/><Relationship Id="rId10" Type="http://schemas.openxmlformats.org/officeDocument/2006/relationships/image" Target="../media/image58.png"/><Relationship Id="rId19" Type="http://schemas.microsoft.com/office/2007/relationships/hdphoto" Target="../media/hdphoto62.wdp"/><Relationship Id="rId31" Type="http://schemas.microsoft.com/office/2007/relationships/hdphoto" Target="../media/hdphoto68.wdp"/><Relationship Id="rId4" Type="http://schemas.openxmlformats.org/officeDocument/2006/relationships/image" Target="../media/image55.png"/><Relationship Id="rId9" Type="http://schemas.microsoft.com/office/2007/relationships/hdphoto" Target="../media/hdphoto57.wdp"/><Relationship Id="rId14" Type="http://schemas.openxmlformats.org/officeDocument/2006/relationships/image" Target="../media/image60.png"/><Relationship Id="rId22" Type="http://schemas.openxmlformats.org/officeDocument/2006/relationships/image" Target="../media/image64.png"/><Relationship Id="rId27" Type="http://schemas.microsoft.com/office/2007/relationships/hdphoto" Target="../media/hdphoto66.wdp"/><Relationship Id="rId30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4D491C-F39F-487D-A33A-257F20085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3750" l="9961" r="89844">
                        <a14:foregroundMark x1="54297" y1="91992" x2="61133" y2="72266"/>
                        <a14:foregroundMark x1="61133" y1="72266" x2="60156" y2="71289"/>
                        <a14:foregroundMark x1="29883" y1="21094" x2="27930" y2="19922"/>
                        <a14:foregroundMark x1="31250" y1="18750" x2="29102" y2="18359"/>
                        <a14:foregroundMark x1="38281" y1="20703" x2="41992" y2="18555"/>
                        <a14:foregroundMark x1="41406" y1="93164" x2="42188" y2="91602"/>
                        <a14:foregroundMark x1="62305" y1="93164" x2="64063" y2="90039"/>
                        <a14:foregroundMark x1="48828" y1="93750" x2="49219" y2="93164"/>
                        <a14:foregroundMark x1="39844" y1="21875" x2="42188" y2="19531"/>
                        <a14:foregroundMark x1="41797" y1="18164" x2="42969" y2="17773"/>
                        <a14:backgroundMark x1="25977" y1="91211" x2="27539" y2="69922"/>
                        <a14:backgroundMark x1="47266" y1="87109" x2="47266" y2="78320"/>
                        <a14:backgroundMark x1="47266" y1="73633" x2="47852" y2="66992"/>
                        <a14:backgroundMark x1="54688" y1="73047" x2="53125" y2="65820"/>
                        <a14:backgroundMark x1="63672" y1="72461" x2="61523" y2="66016"/>
                        <a14:backgroundMark x1="67969" y1="68750" x2="67969" y2="62891"/>
                        <a14:backgroundMark x1="67773" y1="62891" x2="67969" y2="61523"/>
                        <a14:backgroundMark x1="68164" y1="59766" x2="68164" y2="59766"/>
                        <a14:backgroundMark x1="68359" y1="58203" x2="68359" y2="58203"/>
                        <a14:backgroundMark x1="60352" y1="88281" x2="60352" y2="88281"/>
                        <a14:backgroundMark x1="60352" y1="88281" x2="63672" y2="78711"/>
                        <a14:backgroundMark x1="63672" y1="78711" x2="63672" y2="77734"/>
                        <a14:backgroundMark x1="51172" y1="95117" x2="51172" y2="95117"/>
                        <a14:backgroundMark x1="51367" y1="94922" x2="51367" y2="94922"/>
                        <a14:backgroundMark x1="50781" y1="94922" x2="50781" y2="94922"/>
                        <a14:backgroundMark x1="50000" y1="94922" x2="50000" y2="94922"/>
                        <a14:backgroundMark x1="51953" y1="94922" x2="51953" y2="94922"/>
                        <a14:backgroundMark x1="52734" y1="94531" x2="48135" y2="96065"/>
                        <a14:backgroundMark x1="48438" y1="95703" x2="51953" y2="94727"/>
                        <a14:backgroundMark x1="48598" y1="94748" x2="53125" y2="94922"/>
                        <a14:backgroundMark x1="48047" y1="94727" x2="48440" y2="94742"/>
                        <a14:backgroundMark x1="44336" y1="95508" x2="46484" y2="89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625" y="923925"/>
            <a:ext cx="1876425" cy="1876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976FEC-05AA-4E66-A855-9E764D41F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4180" y1="59570" x2="84180" y2="59570"/>
                        <a14:foregroundMark x1="87500" y1="59570" x2="87500" y2="59570"/>
                        <a14:foregroundMark x1="75977" y1="54492" x2="75977" y2="54492"/>
                        <a14:foregroundMark x1="22461" y1="75391" x2="22461" y2="75391"/>
                        <a14:foregroundMark x1="16992" y1="26172" x2="16992" y2="26172"/>
                        <a14:foregroundMark x1="18555" y1="16602" x2="18555" y2="16602"/>
                        <a14:foregroundMark x1="23242" y1="28320" x2="23242" y2="28320"/>
                        <a14:foregroundMark x1="75391" y1="53516" x2="75391" y2="53516"/>
                        <a14:foregroundMark x1="23438" y1="29102" x2="23438" y2="29102"/>
                        <a14:foregroundMark x1="27148" y1="23828" x2="27148" y2="23828"/>
                        <a14:backgroundMark x1="54688" y1="36328" x2="58203" y2="15234"/>
                        <a14:backgroundMark x1="58203" y1="15234" x2="59180" y2="13477"/>
                        <a14:backgroundMark x1="50977" y1="45703" x2="50586" y2="18164"/>
                        <a14:backgroundMark x1="34375" y1="45117" x2="37109" y2="29297"/>
                        <a14:backgroundMark x1="42383" y1="75781" x2="41797" y2="66016"/>
                        <a14:backgroundMark x1="22656" y1="61719" x2="23633" y2="49414"/>
                        <a14:backgroundMark x1="29883" y1="22852" x2="29883" y2="22852"/>
                        <a14:backgroundMark x1="29102" y1="23047" x2="29102" y2="23047"/>
                        <a14:backgroundMark x1="26758" y1="32617" x2="26758" y2="32617"/>
                        <a14:backgroundMark x1="26367" y1="33008" x2="26367" y2="33008"/>
                        <a14:backgroundMark x1="24219" y1="28906" x2="24219" y2="28906"/>
                        <a14:backgroundMark x1="24023" y1="29492" x2="24023" y2="29492"/>
                        <a14:backgroundMark x1="28906" y1="24414" x2="28906" y2="24414"/>
                        <a14:backgroundMark x1="75586" y1="54883" x2="75586" y2="54883"/>
                        <a14:backgroundMark x1="75391" y1="54297" x2="75391" y2="54297"/>
                        <a14:backgroundMark x1="23242" y1="29688" x2="23242" y2="29688"/>
                        <a14:backgroundMark x1="23438" y1="28516" x2="23438" y2="28516"/>
                        <a14:backgroundMark x1="23242" y1="28125" x2="23242" y2="28125"/>
                        <a14:backgroundMark x1="23438" y1="29492" x2="23438" y2="29492"/>
                        <a14:backgroundMark x1="23438" y1="29102" x2="23438" y2="29102"/>
                        <a14:backgroundMark x1="23438" y1="31445" x2="23438" y2="31445"/>
                        <a14:backgroundMark x1="23242" y1="34180" x2="23242" y2="34180"/>
                        <a14:backgroundMark x1="23438" y1="34961" x2="23438" y2="34961"/>
                        <a14:backgroundMark x1="23828" y1="32422" x2="23828" y2="32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1400" y="215900"/>
            <a:ext cx="3086100" cy="3086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4693B-7411-447F-9C88-C00693091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1016" l="9766" r="89844">
                        <a14:foregroundMark x1="19619" y1="53855" x2="20117" y2="52148"/>
                        <a14:foregroundMark x1="17781" y1="60156" x2="17895" y2="59766"/>
                        <a14:foregroundMark x1="17724" y1="60352" x2="17781" y2="60156"/>
                        <a14:foregroundMark x1="17383" y1="61523" x2="17724" y2="60352"/>
                        <a14:foregroundMark x1="20117" y1="52148" x2="20117" y2="51563"/>
                        <a14:foregroundMark x1="9766" y1="66992" x2="9766" y2="66992"/>
                        <a14:foregroundMark x1="75195" y1="90430" x2="75195" y2="90430"/>
                        <a14:foregroundMark x1="76172" y1="91016" x2="76172" y2="91016"/>
                        <a14:foregroundMark x1="50586" y1="83398" x2="50586" y2="83398"/>
                        <a14:foregroundMark x1="57813" y1="64453" x2="57813" y2="64453"/>
                        <a14:foregroundMark x1="58203" y1="68359" x2="58203" y2="68359"/>
                        <a14:foregroundMark x1="26172" y1="56250" x2="26172" y2="56250"/>
                        <a14:foregroundMark x1="23828" y1="54102" x2="23828" y2="54102"/>
                        <a14:foregroundMark x1="25000" y1="55664" x2="25000" y2="55664"/>
                        <a14:foregroundMark x1="25781" y1="56445" x2="25781" y2="56445"/>
                        <a14:foregroundMark x1="25977" y1="58984" x2="25977" y2="58984"/>
                        <a14:foregroundMark x1="25586" y1="56250" x2="25586" y2="56250"/>
                        <a14:foregroundMark x1="25781" y1="55859" x2="25781" y2="55859"/>
                        <a14:foregroundMark x1="25781" y1="55859" x2="26172" y2="56641"/>
                        <a14:foregroundMark x1="25195" y1="59961" x2="25195" y2="59961"/>
                        <a14:foregroundMark x1="17773" y1="62500" x2="17773" y2="62500"/>
                        <a14:foregroundMark x1="24414" y1="60938" x2="24414" y2="60938"/>
                        <a14:foregroundMark x1="24219" y1="60938" x2="24219" y2="60938"/>
                        <a14:foregroundMark x1="23633" y1="61523" x2="25000" y2="60742"/>
                        <a14:foregroundMark x1="25000" y1="60352" x2="24609" y2="60742"/>
                        <a14:foregroundMark x1="22070" y1="62891" x2="23242" y2="61914"/>
                        <a14:foregroundMark x1="79688" y1="25977" x2="79688" y2="25977"/>
                        <a14:foregroundMark x1="80859" y1="22852" x2="80859" y2="22852"/>
                        <a14:foregroundMark x1="79297" y1="25391" x2="79297" y2="25391"/>
                        <a14:foregroundMark x1="80859" y1="25000" x2="80859" y2="25000"/>
                        <a14:foregroundMark x1="68164" y1="27734" x2="68164" y2="27734"/>
                        <a14:foregroundMark x1="64453" y1="25586" x2="64453" y2="25586"/>
                        <a14:backgroundMark x1="13867" y1="41406" x2="49219" y2="15625"/>
                        <a14:backgroundMark x1="49414" y1="39063" x2="59570" y2="8594"/>
                        <a14:backgroundMark x1="59570" y1="8594" x2="59570" y2="6250"/>
                        <a14:backgroundMark x1="82813" y1="40625" x2="85742" y2="22461"/>
                        <a14:backgroundMark x1="76758" y1="21875" x2="76758" y2="21875"/>
                        <a14:backgroundMark x1="70898" y1="23633" x2="70898" y2="23633"/>
                        <a14:backgroundMark x1="43555" y1="86914" x2="41602" y2="63477"/>
                        <a14:backgroundMark x1="60932" y1="68359" x2="60938" y2="68164"/>
                        <a14:backgroundMark x1="60352" y1="87305" x2="60932" y2="68359"/>
                        <a14:backgroundMark x1="34570" y1="91211" x2="26563" y2="77344"/>
                        <a14:backgroundMark x1="20508" y1="87891" x2="19531" y2="82617"/>
                        <a14:backgroundMark x1="56641" y1="86523" x2="56641" y2="86523"/>
                        <a14:backgroundMark x1="21094" y1="59766" x2="21094" y2="59766"/>
                        <a14:backgroundMark x1="20703" y1="51172" x2="20703" y2="51172"/>
                        <a14:backgroundMark x1="20313" y1="61523" x2="22266" y2="55273"/>
                        <a14:backgroundMark x1="18555" y1="59766" x2="20313" y2="52344"/>
                        <a14:backgroundMark x1="19727" y1="54102" x2="19922" y2="49414"/>
                        <a14:backgroundMark x1="19922" y1="49414" x2="19922" y2="48242"/>
                        <a14:backgroundMark x1="18359" y1="60742" x2="18359" y2="57422"/>
                        <a14:backgroundMark x1="18555" y1="58789" x2="19531" y2="53320"/>
                        <a14:backgroundMark x1="18945" y1="56836" x2="19922" y2="58984"/>
                        <a14:backgroundMark x1="18555" y1="62305" x2="18945" y2="58984"/>
                        <a14:backgroundMark x1="17969" y1="60352" x2="17969" y2="60352"/>
                        <a14:backgroundMark x1="17773" y1="59570" x2="17773" y2="59570"/>
                        <a14:backgroundMark x1="17773" y1="60156" x2="17773" y2="60156"/>
                        <a14:backgroundMark x1="17969" y1="62891" x2="17969" y2="62891"/>
                        <a14:backgroundMark x1="17773" y1="62891" x2="17773" y2="62891"/>
                        <a14:backgroundMark x1="17969" y1="62695" x2="17969" y2="62695"/>
                        <a14:backgroundMark x1="17773" y1="62695" x2="17773" y2="62695"/>
                        <a14:backgroundMark x1="25391" y1="65430" x2="25391" y2="65430"/>
                        <a14:backgroundMark x1="28711" y1="62500" x2="28711" y2="62500"/>
                        <a14:backgroundMark x1="73047" y1="22070" x2="73047" y2="22070"/>
                        <a14:backgroundMark x1="57617" y1="35352" x2="57617" y2="35352"/>
                        <a14:backgroundMark x1="62109" y1="27344" x2="62109" y2="27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2635" y="0"/>
            <a:ext cx="2565400" cy="2565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170E80-CF7C-4C85-9B42-28D2AB846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9570" r="89844">
                        <a14:foregroundMark x1="9570" y1="64258" x2="9570" y2="64258"/>
                        <a14:foregroundMark x1="37500" y1="75586" x2="37500" y2="75586"/>
                        <a14:backgroundMark x1="55664" y1="82617" x2="50000" y2="58984"/>
                        <a14:backgroundMark x1="22266" y1="67969" x2="22266" y2="67969"/>
                        <a14:backgroundMark x1="20703" y1="65234" x2="20703" y2="65234"/>
                        <a14:backgroundMark x1="17969" y1="65234" x2="17969" y2="65234"/>
                        <a14:backgroundMark x1="17969" y1="65234" x2="22266" y2="69141"/>
                        <a14:backgroundMark x1="16602" y1="63672" x2="21289" y2="63672"/>
                        <a14:backgroundMark x1="20703" y1="63672" x2="13867" y2="61719"/>
                        <a14:backgroundMark x1="31445" y1="72656" x2="31445" y2="72656"/>
                        <a14:backgroundMark x1="29883" y1="69727" x2="29883" y2="69727"/>
                        <a14:backgroundMark x1="30469" y1="69141" x2="30469" y2="69141"/>
                        <a14:backgroundMark x1="29883" y1="68555" x2="29883" y2="68555"/>
                        <a14:backgroundMark x1="36719" y1="72852" x2="36719" y2="72852"/>
                        <a14:backgroundMark x1="39453" y1="68359" x2="39453" y2="68359"/>
                        <a14:backgroundMark x1="76953" y1="61133" x2="76953" y2="61133"/>
                        <a14:backgroundMark x1="73633" y1="62109" x2="73633" y2="62109"/>
                        <a14:backgroundMark x1="72852" y1="62305" x2="72852" y2="62305"/>
                        <a14:backgroundMark x1="72266" y1="62305" x2="72266" y2="62305"/>
                        <a14:backgroundMark x1="69922" y1="63086" x2="69922" y2="63086"/>
                        <a14:backgroundMark x1="73828" y1="61133" x2="73828" y2="61133"/>
                        <a14:backgroundMark x1="69141" y1="66992" x2="69141" y2="66992"/>
                        <a14:backgroundMark x1="68555" y1="66602" x2="68555" y2="66602"/>
                        <a14:backgroundMark x1="33789" y1="66406" x2="33789" y2="66406"/>
                        <a14:backgroundMark x1="34961" y1="66406" x2="34961" y2="66406"/>
                        <a14:backgroundMark x1="33789" y1="58789" x2="33789" y2="58789"/>
                        <a14:backgroundMark x1="34961" y1="58789" x2="34961" y2="58789"/>
                        <a14:backgroundMark x1="17773" y1="76172" x2="17773" y2="76172"/>
                        <a14:backgroundMark x1="68555" y1="66602" x2="68555" y2="66602"/>
                        <a14:backgroundMark x1="69922" y1="66992" x2="69922" y2="66992"/>
                        <a14:backgroundMark x1="70703" y1="66992" x2="70703" y2="66992"/>
                        <a14:backgroundMark x1="67969" y1="67773" x2="67969" y2="67773"/>
                        <a14:backgroundMark x1="68750" y1="69727" x2="68750" y2="69727"/>
                        <a14:backgroundMark x1="32617" y1="69336" x2="32617" y2="69336"/>
                        <a14:backgroundMark x1="33984" y1="70898" x2="33984" y2="70898"/>
                        <a14:backgroundMark x1="29102" y1="67969" x2="29102" y2="67969"/>
                        <a14:backgroundMark x1="29297" y1="67578" x2="29297" y2="67578"/>
                        <a14:backgroundMark x1="36523" y1="66992" x2="36523" y2="66992"/>
                        <a14:backgroundMark x1="40039" y1="74609" x2="42383" y2="73438"/>
                        <a14:backgroundMark x1="73438" y1="67773" x2="73438" y2="67773"/>
                        <a14:backgroundMark x1="72656" y1="67773" x2="72656" y2="67773"/>
                        <a14:backgroundMark x1="73242" y1="67383" x2="73242" y2="67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2714" y="215900"/>
            <a:ext cx="2311400" cy="2311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7687C-4219-4494-9820-E6A38326CD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44531" y1="81641" x2="44531" y2="81641"/>
                        <a14:backgroundMark x1="73633" y1="81250" x2="73633" y2="81250"/>
                        <a14:backgroundMark x1="57031" y1="83398" x2="57031" y2="83398"/>
                        <a14:backgroundMark x1="59961" y1="83398" x2="59961" y2="83398"/>
                        <a14:backgroundMark x1="58203" y1="81641" x2="58203" y2="81641"/>
                        <a14:backgroundMark x1="55469" y1="81250" x2="5546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9328" y="-279401"/>
            <a:ext cx="3302001" cy="3302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597321-5F20-4CE5-8056-BC7E4F712E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89844" l="6055" r="92969">
                        <a14:foregroundMark x1="12305" y1="69531" x2="12936" y2="67969"/>
                        <a14:foregroundMark x1="19035" y1="64258" x2="19336" y2="64648"/>
                        <a14:foregroundMark x1="18582" y1="63672" x2="19035" y2="64258"/>
                        <a14:foregroundMark x1="18431" y1="63477" x2="18582" y2="63672"/>
                        <a14:foregroundMark x1="18129" y1="63086" x2="18280" y2="63281"/>
                        <a14:foregroundMark x1="17978" y1="62891" x2="18129" y2="63086"/>
                        <a14:foregroundMark x1="7031" y1="70313" x2="6055" y2="64063"/>
                        <a14:foregroundMark x1="90039" y1="45898" x2="90039" y2="45898"/>
                        <a14:foregroundMark x1="92969" y1="26563" x2="92969" y2="26563"/>
                        <a14:foregroundMark x1="18652" y1="63086" x2="18750" y2="62891"/>
                        <a14:foregroundMark x1="18359" y1="63672" x2="18652" y2="63086"/>
                        <a14:foregroundMark x1="18164" y1="64063" x2="18359" y2="63672"/>
                        <a14:foregroundMark x1="18359" y1="63281" x2="18359" y2="63281"/>
                        <a14:foregroundMark x1="18164" y1="63477" x2="18164" y2="63477"/>
                        <a14:foregroundMark x1="18359" y1="63477" x2="18359" y2="63477"/>
                        <a14:foregroundMark x1="18164" y1="63477" x2="18164" y2="63477"/>
                        <a14:foregroundMark x1="18572" y1="63086" x2="19727" y2="59766"/>
                        <a14:foregroundMark x1="18368" y1="63672" x2="18572" y2="63086"/>
                        <a14:foregroundMark x1="18164" y1="64258" x2="18368" y2="63672"/>
                        <a14:foregroundMark x1="18178" y1="63672" x2="17969" y2="64258"/>
                        <a14:foregroundMark x1="18387" y1="63086" x2="18178" y2="63672"/>
                        <a14:foregroundMark x1="18945" y1="61523" x2="18387" y2="63086"/>
                        <a14:backgroundMark x1="18750" y1="47852" x2="18750" y2="47852"/>
                        <a14:backgroundMark x1="25586" y1="53711" x2="33398" y2="43555"/>
                        <a14:backgroundMark x1="33398" y1="43555" x2="36523" y2="36133"/>
                        <a14:backgroundMark x1="12500" y1="65820" x2="12500" y2="65820"/>
                        <a14:backgroundMark x1="14063" y1="65039" x2="14063" y2="65039"/>
                        <a14:backgroundMark x1="14258" y1="64844" x2="14258" y2="64844"/>
                        <a14:backgroundMark x1="15820" y1="64258" x2="15820" y2="64258"/>
                        <a14:backgroundMark x1="14063" y1="63867" x2="14063" y2="63867"/>
                        <a14:backgroundMark x1="13086" y1="66602" x2="13086" y2="66602"/>
                        <a14:backgroundMark x1="14063" y1="67383" x2="14063" y2="67383"/>
                        <a14:backgroundMark x1="13672" y1="66602" x2="13672" y2="66602"/>
                        <a14:backgroundMark x1="13672" y1="65820" x2="13672" y2="65820"/>
                        <a14:backgroundMark x1="13086" y1="67578" x2="13086" y2="67578"/>
                        <a14:backgroundMark x1="12891" y1="67578" x2="12891" y2="67578"/>
                        <a14:backgroundMark x1="12891" y1="67969" x2="12891" y2="67969"/>
                        <a14:backgroundMark x1="15625" y1="63672" x2="15625" y2="63672"/>
                        <a14:backgroundMark x1="14453" y1="64453" x2="14453" y2="64453"/>
                        <a14:backgroundMark x1="14258" y1="64648" x2="13477" y2="67188"/>
                        <a14:backgroundMark x1="13867" y1="65234" x2="15273" y2="63477"/>
                        <a14:backgroundMark x1="16797" y1="62305" x2="12695" y2="63672"/>
                        <a14:backgroundMark x1="12695" y1="63672" x2="14376" y2="63025"/>
                        <a14:backgroundMark x1="27734" y1="74023" x2="15820" y2="76172"/>
                        <a14:backgroundMark x1="15820" y1="76172" x2="7422" y2="74609"/>
                        <a14:backgroundMark x1="44336" y1="70703" x2="51172" y2="63477"/>
                        <a14:backgroundMark x1="51172" y1="63477" x2="56055" y2="63281"/>
                        <a14:backgroundMark x1="66406" y1="52734" x2="76172" y2="52930"/>
                        <a14:backgroundMark x1="76172" y1="52930" x2="80859" y2="52734"/>
                        <a14:backgroundMark x1="89258" y1="48242" x2="89258" y2="48242"/>
                        <a14:backgroundMark x1="90430" y1="47656" x2="90430" y2="47656"/>
                        <a14:backgroundMark x1="88477" y1="48242" x2="88477" y2="48242"/>
                        <a14:backgroundMark x1="87891" y1="48438" x2="87891" y2="48438"/>
                        <a14:backgroundMark x1="40625" y1="73438" x2="40625" y2="73438"/>
                        <a14:backgroundMark x1="39453" y1="74219" x2="39453" y2="74219"/>
                        <a14:backgroundMark x1="17969" y1="63086" x2="17969" y2="63086"/>
                        <a14:backgroundMark x1="17773" y1="63672" x2="17773" y2="636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625" y="3298824"/>
            <a:ext cx="2847975" cy="2847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88FCE-6EAA-4996-8CFC-9C55377823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91602" l="9961" r="89844">
                        <a14:foregroundMark x1="41992" y1="90820" x2="41992" y2="90820"/>
                        <a14:foregroundMark x1="58594" y1="91211" x2="58594" y2="91211"/>
                        <a14:foregroundMark x1="42383" y1="91602" x2="42383" y2="91602"/>
                        <a14:foregroundMark x1="56445" y1="84180" x2="56445" y2="84180"/>
                        <a14:foregroundMark x1="56250" y1="83594" x2="56250" y2="83594"/>
                        <a14:foregroundMark x1="56641" y1="88477" x2="56641" y2="88477"/>
                        <a14:foregroundMark x1="69727" y1="83008" x2="69727" y2="83008"/>
                        <a14:foregroundMark x1="70313" y1="83398" x2="70313" y2="83398"/>
                        <a14:foregroundMark x1="30664" y1="83594" x2="30664" y2="83594"/>
                        <a14:backgroundMark x1="44336" y1="78320" x2="44336" y2="78320"/>
                        <a14:backgroundMark x1="48242" y1="78320" x2="48242" y2="78320"/>
                        <a14:backgroundMark x1="53906" y1="78320" x2="53906" y2="78320"/>
                        <a14:backgroundMark x1="56445" y1="78320" x2="56445" y2="78320"/>
                        <a14:backgroundMark x1="52148" y1="78320" x2="52148" y2="78320"/>
                        <a14:backgroundMark x1="42383" y1="78125" x2="42383" y2="78125"/>
                        <a14:backgroundMark x1="69922" y1="83398" x2="69922" y2="83398"/>
                        <a14:backgroundMark x1="71289" y1="83594" x2="71289" y2="83594"/>
                        <a14:backgroundMark x1="69727" y1="83203" x2="69727" y2="83203"/>
                        <a14:backgroundMark x1="30664" y1="83594" x2="30664" y2="83594"/>
                        <a14:backgroundMark x1="70508" y1="83398" x2="70508" y2="83398"/>
                        <a14:backgroundMark x1="72070" y1="83984" x2="72070" y2="83984"/>
                        <a14:backgroundMark x1="72070" y1="83984" x2="71484" y2="83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6567" y="3057524"/>
            <a:ext cx="3302001" cy="3302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8E872-5D87-4273-B962-369F05732B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61" b="89844" l="9570" r="89844">
                        <a14:foregroundMark x1="9570" y1="48438" x2="9570" y2="4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7778" y="2473324"/>
            <a:ext cx="3543300" cy="3543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E28E3-066B-4040-BF16-3D947FA586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90039" l="9961" r="89844">
                        <a14:foregroundMark x1="51172" y1="90039" x2="51172" y2="90039"/>
                        <a14:foregroundMark x1="56836" y1="78125" x2="57617" y2="80664"/>
                        <a14:backgroundMark x1="69922" y1="89844" x2="69922" y2="89844"/>
                        <a14:backgroundMark x1="68750" y1="87109" x2="68750" y2="87109"/>
                        <a14:backgroundMark x1="53320" y1="91992" x2="53320" y2="91992"/>
                        <a14:backgroundMark x1="48633" y1="83008" x2="48633" y2="83008"/>
                        <a14:backgroundMark x1="48633" y1="83008" x2="48633" y2="83008"/>
                        <a14:backgroundMark x1="48047" y1="84766" x2="48047" y2="84766"/>
                        <a14:backgroundMark x1="32031" y1="84766" x2="32031" y2="84766"/>
                        <a14:backgroundMark x1="39453" y1="13672" x2="39453" y2="13672"/>
                        <a14:backgroundMark x1="39453" y1="13672" x2="39453" y2="13672"/>
                        <a14:backgroundMark x1="45703" y1="15039" x2="59375" y2="16602"/>
                        <a14:backgroundMark x1="35742" y1="13477" x2="56641" y2="16016"/>
                        <a14:backgroundMark x1="25586" y1="90039" x2="32227" y2="82031"/>
                        <a14:backgroundMark x1="32227" y1="82031" x2="33008" y2="81445"/>
                        <a14:backgroundMark x1="41797" y1="91992" x2="54160" y2="80725"/>
                        <a14:backgroundMark x1="71680" y1="74023" x2="58984" y2="92773"/>
                        <a14:backgroundMark x1="32227" y1="81445" x2="42383" y2="83789"/>
                        <a14:backgroundMark x1="42383" y1="83789" x2="42578" y2="837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8746" y="1758950"/>
            <a:ext cx="3536496" cy="35364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A14551-0E3D-4D59-A682-20E9A49F6FB2}"/>
              </a:ext>
            </a:extLst>
          </p:cNvPr>
          <p:cNvSpPr txBox="1"/>
          <p:nvPr/>
        </p:nvSpPr>
        <p:spPr>
          <a:xfrm>
            <a:off x="1038225" y="2999014"/>
            <a:ext cx="23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https://www.enchantedlearning.com/Gisfor.shtml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F214C1-B887-4041-BB7E-E4EE3FF15B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94336" l="4297" r="89844">
                        <a14:foregroundMark x1="4492" y1="76758" x2="12109" y2="72852"/>
                        <a14:foregroundMark x1="61133" y1="91016" x2="61133" y2="91016"/>
                        <a14:foregroundMark x1="62500" y1="94336" x2="62500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9121" y="1704214"/>
            <a:ext cx="1752600" cy="1752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208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4A8E5-6CC8-4652-BF05-B8DECA14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0430" l="8008" r="89844">
                        <a14:foregroundMark x1="64453" y1="90430" x2="64453" y2="90430"/>
                        <a14:foregroundMark x1="67969" y1="8594" x2="67969" y2="8594"/>
                        <a14:foregroundMark x1="75977" y1="7813" x2="75977" y2="7813"/>
                        <a14:foregroundMark x1="65234" y1="7422" x2="65234" y2="7422"/>
                        <a14:foregroundMark x1="58203" y1="11914" x2="58203" y2="11914"/>
                        <a14:foregroundMark x1="59766" y1="10547" x2="59766" y2="10547"/>
                        <a14:foregroundMark x1="60352" y1="9961" x2="60352" y2="9961"/>
                        <a14:foregroundMark x1="60547" y1="19727" x2="60547" y2="19727"/>
                        <a14:foregroundMark x1="58594" y1="12109" x2="58594" y2="12109"/>
                        <a14:foregroundMark x1="58008" y1="12109" x2="58008" y2="12109"/>
                        <a14:foregroundMark x1="8008" y1="78320" x2="8008" y2="78320"/>
                        <a14:foregroundMark x1="21094" y1="73047" x2="21094" y2="73047"/>
                        <a14:backgroundMark x1="36914" y1="90234" x2="36523" y2="75586"/>
                        <a14:backgroundMark x1="41797" y1="91992" x2="42188" y2="85352"/>
                        <a14:backgroundMark x1="54688" y1="89258" x2="54688" y2="89258"/>
                        <a14:backgroundMark x1="48828" y1="81836" x2="48828" y2="81836"/>
                        <a14:backgroundMark x1="54297" y1="88086" x2="54297" y2="88086"/>
                        <a14:backgroundMark x1="59766" y1="11328" x2="59766" y2="11328"/>
                        <a14:backgroundMark x1="60938" y1="11523" x2="60938" y2="11523"/>
                        <a14:backgroundMark x1="62109" y1="11914" x2="62109" y2="11914"/>
                        <a14:backgroundMark x1="59766" y1="10938" x2="59766" y2="10938"/>
                        <a14:backgroundMark x1="58008" y1="11914" x2="58008" y2="11914"/>
                        <a14:backgroundMark x1="69727" y1="12500" x2="69727" y2="12500"/>
                        <a14:backgroundMark x1="64453" y1="16016" x2="64453" y2="16016"/>
                        <a14:backgroundMark x1="59570" y1="10938" x2="59570" y2="10938"/>
                        <a14:backgroundMark x1="20703" y1="72852" x2="20703" y2="72852"/>
                        <a14:backgroundMark x1="21484" y1="72656" x2="21484" y2="72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75" y="466726"/>
            <a:ext cx="1854062" cy="18540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1B28E1-C063-4357-9D28-02297571E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8047" l="9961" r="89844">
                        <a14:foregroundMark x1="63086" y1="8789" x2="63086" y2="8789"/>
                        <a14:foregroundMark x1="70898" y1="7031" x2="70898" y2="7031"/>
                        <a14:foregroundMark x1="62305" y1="9180" x2="62305" y2="9180"/>
                        <a14:foregroundMark x1="62305" y1="9180" x2="61133" y2="7813"/>
                        <a14:foregroundMark x1="58398" y1="7031" x2="58398" y2="7031"/>
                        <a14:foregroundMark x1="49414" y1="13086" x2="49414" y2="13086"/>
                        <a14:foregroundMark x1="50391" y1="92578" x2="50391" y2="92578"/>
                        <a14:foregroundMark x1="47070" y1="86523" x2="50391" y2="91992"/>
                        <a14:foregroundMark x1="45313" y1="83008" x2="43945" y2="77148"/>
                        <a14:foregroundMark x1="56055" y1="98047" x2="55469" y2="95508"/>
                        <a14:foregroundMark x1="42969" y1="28516" x2="42969" y2="28516"/>
                        <a14:foregroundMark x1="42578" y1="29102" x2="42578" y2="29102"/>
                        <a14:backgroundMark x1="52734" y1="17578" x2="52734" y2="17578"/>
                        <a14:backgroundMark x1="70508" y1="10938" x2="70508" y2="10938"/>
                        <a14:backgroundMark x1="43945" y1="28906" x2="43945" y2="28906"/>
                        <a14:backgroundMark x1="46289" y1="24219" x2="46289" y2="24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5240" y="466726"/>
            <a:ext cx="1854062" cy="18540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3110A-AB6B-4A8E-B1B6-E05AE7E00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805" y1="45508" x2="23633" y2="47070"/>
                        <a14:foregroundMark x1="24805" y1="46289" x2="24805" y2="39844"/>
                        <a14:foregroundMark x1="24805" y1="46680" x2="24805" y2="43164"/>
                        <a14:foregroundMark x1="24219" y1="44141" x2="26758" y2="47461"/>
                        <a14:foregroundMark x1="23633" y1="45898" x2="26172" y2="44727"/>
                        <a14:backgroundMark x1="23633" y1="44336" x2="23797" y2="4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1825" y="66675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E913A-B1F0-4B49-B223-0B49359667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75" b="96289" l="9961" r="89844">
                        <a14:foregroundMark x1="40234" y1="18359" x2="50195" y2="17969"/>
                        <a14:foregroundMark x1="50195" y1="17969" x2="54297" y2="12891"/>
                        <a14:foregroundMark x1="56641" y1="20117" x2="54688" y2="17383"/>
                        <a14:foregroundMark x1="48828" y1="36523" x2="48047" y2="26758"/>
                        <a14:foregroundMark x1="55469" y1="18750" x2="57617" y2="9375"/>
                        <a14:foregroundMark x1="61719" y1="21289" x2="61719" y2="13086"/>
                        <a14:foregroundMark x1="40234" y1="14063" x2="39648" y2="11328"/>
                        <a14:foregroundMark x1="39648" y1="11133" x2="42578" y2="12305"/>
                        <a14:foregroundMark x1="68750" y1="88672" x2="68750" y2="79492"/>
                        <a14:foregroundMark x1="52148" y1="87891" x2="56641" y2="79297"/>
                        <a14:foregroundMark x1="56055" y1="83594" x2="56055" y2="83594"/>
                        <a14:foregroundMark x1="28906" y1="53320" x2="28906" y2="53320"/>
                        <a14:foregroundMark x1="63672" y1="96289" x2="63672" y2="96289"/>
                        <a14:foregroundMark x1="33789" y1="18555" x2="33789" y2="18555"/>
                        <a14:foregroundMark x1="34375" y1="17578" x2="34375" y2="17578"/>
                        <a14:foregroundMark x1="27930" y1="55078" x2="27930" y2="55078"/>
                        <a14:backgroundMark x1="28320" y1="56641" x2="28320" y2="56641"/>
                        <a14:backgroundMark x1="26953" y1="57617" x2="26953" y2="57617"/>
                        <a14:backgroundMark x1="27734" y1="57422" x2="26172" y2="57422"/>
                        <a14:backgroundMark x1="28516" y1="56250" x2="28516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5577" y="190500"/>
            <a:ext cx="2692400" cy="2692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3A9C10-5A86-4EF0-8EE6-05845D886C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6810" y="-98494"/>
            <a:ext cx="2984501" cy="2984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36C35-4386-411E-BE90-E7C980C4F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8" b="93750" l="8594" r="92188">
                        <a14:foregroundMark x1="35352" y1="8008" x2="35352" y2="8008"/>
                        <a14:foregroundMark x1="8594" y1="30273" x2="8594" y2="30273"/>
                        <a14:foregroundMark x1="39063" y1="90430" x2="39063" y2="90430"/>
                        <a14:foregroundMark x1="34180" y1="91406" x2="34180" y2="91406"/>
                        <a14:foregroundMark x1="44727" y1="93164" x2="44727" y2="93164"/>
                        <a14:foregroundMark x1="43164" y1="93750" x2="43164" y2="93750"/>
                        <a14:foregroundMark x1="91016" y1="79688" x2="91016" y2="79688"/>
                        <a14:foregroundMark x1="92188" y1="70313" x2="92188" y2="70313"/>
                        <a14:foregroundMark x1="41016" y1="18359" x2="41016" y2="18359"/>
                        <a14:foregroundMark x1="41992" y1="18555" x2="41992" y2="18555"/>
                        <a14:foregroundMark x1="44141" y1="16211" x2="44141" y2="16211"/>
                        <a14:foregroundMark x1="41602" y1="10547" x2="41602" y2="10547"/>
                        <a14:foregroundMark x1="22656" y1="41406" x2="22656" y2="41406"/>
                        <a14:backgroundMark x1="33984" y1="91211" x2="33984" y2="91211"/>
                        <a14:backgroundMark x1="41016" y1="89063" x2="41016" y2="89063"/>
                        <a14:backgroundMark x1="45313" y1="91016" x2="45313" y2="91016"/>
                        <a14:backgroundMark x1="34375" y1="89648" x2="34375" y2="89648"/>
                        <a14:backgroundMark x1="42969" y1="89063" x2="42969" y2="89063"/>
                        <a14:backgroundMark x1="47070" y1="90625" x2="47070" y2="90625"/>
                        <a14:backgroundMark x1="44727" y1="93555" x2="44727" y2="93555"/>
                        <a14:backgroundMark x1="44922" y1="93359" x2="44922" y2="93359"/>
                        <a14:backgroundMark x1="42188" y1="17969" x2="42188" y2="17969"/>
                        <a14:backgroundMark x1="44141" y1="16797" x2="44141" y2="16797"/>
                        <a14:backgroundMark x1="44531" y1="16602" x2="44531" y2="16602"/>
                        <a14:backgroundMark x1="44141" y1="16602" x2="44141" y2="16602"/>
                        <a14:backgroundMark x1="33984" y1="11719" x2="33984" y2="11719"/>
                        <a14:backgroundMark x1="41211" y1="11523" x2="41211" y2="11523"/>
                        <a14:backgroundMark x1="38477" y1="14258" x2="38477" y2="14258"/>
                        <a14:backgroundMark x1="32617" y1="12305" x2="32617" y2="12305"/>
                        <a14:backgroundMark x1="41992" y1="10938" x2="41992" y2="10938"/>
                        <a14:backgroundMark x1="41797" y1="19141" x2="41797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7500" y="990600"/>
            <a:ext cx="1866900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F7F065-CC3A-4A55-9670-45BA3D0627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96094" l="9961" r="93750">
                        <a14:foregroundMark x1="92188" y1="41797" x2="92188" y2="41797"/>
                        <a14:foregroundMark x1="93750" y1="42969" x2="93750" y2="42969"/>
                        <a14:foregroundMark x1="65234" y1="54102" x2="65234" y2="54102"/>
                        <a14:foregroundMark x1="40430" y1="69531" x2="40430" y2="69531"/>
                        <a14:foregroundMark x1="42578" y1="65234" x2="42578" y2="65234"/>
                        <a14:foregroundMark x1="40820" y1="58789" x2="40820" y2="58789"/>
                        <a14:foregroundMark x1="49609" y1="64648" x2="49609" y2="64648"/>
                        <a14:foregroundMark x1="54688" y1="93750" x2="54688" y2="93750"/>
                        <a14:foregroundMark x1="49609" y1="90820" x2="50195" y2="91211"/>
                        <a14:foregroundMark x1="49805" y1="91016" x2="49023" y2="90625"/>
                        <a14:foregroundMark x1="54883" y1="93945" x2="54297" y2="92773"/>
                        <a14:foregroundMark x1="54492" y1="93164" x2="53711" y2="92188"/>
                        <a14:foregroundMark x1="54688" y1="93359" x2="54883" y2="94531"/>
                        <a14:foregroundMark x1="64453" y1="88477" x2="64453" y2="88477"/>
                        <a14:foregroundMark x1="64453" y1="88281" x2="63867" y2="88086"/>
                        <a14:foregroundMark x1="64844" y1="88672" x2="65430" y2="89648"/>
                        <a14:foregroundMark x1="61328" y1="93945" x2="60352" y2="92578"/>
                        <a14:foregroundMark x1="61328" y1="94922" x2="61328" y2="92188"/>
                        <a14:foregroundMark x1="55273" y1="96094" x2="54492" y2="91992"/>
                        <a14:backgroundMark x1="56836" y1="88867" x2="56836" y2="88867"/>
                        <a14:backgroundMark x1="51367" y1="90430" x2="51367" y2="90430"/>
                        <a14:backgroundMark x1="54883" y1="92773" x2="54883" y2="92773"/>
                        <a14:backgroundMark x1="54688" y1="92578" x2="54688" y2="92578"/>
                        <a14:backgroundMark x1="54688" y1="92578" x2="54688" y2="92578"/>
                        <a14:backgroundMark x1="62500" y1="58008" x2="71680" y2="53711"/>
                        <a14:backgroundMark x1="71680" y1="53711" x2="75195" y2="505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600" y="174556"/>
            <a:ext cx="2438400" cy="243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E21A0F-8BC0-4586-8369-3790CCB644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61" b="94727" l="9961" r="89844">
                        <a14:foregroundMark x1="57901" y1="90752" x2="58008" y2="89258"/>
                        <a14:foregroundMark x1="57673" y1="93945" x2="57890" y2="90915"/>
                        <a14:foregroundMark x1="57617" y1="94727" x2="57673" y2="93945"/>
                        <a14:foregroundMark x1="48633" y1="65039" x2="48633" y2="65039"/>
                        <a14:foregroundMark x1="49023" y1="63867" x2="49023" y2="63867"/>
                        <a14:foregroundMark x1="64648" y1="92578" x2="64453" y2="92383"/>
                        <a14:foregroundMark x1="62305" y1="91992" x2="62305" y2="91992"/>
                        <a14:foregroundMark x1="62695" y1="91992" x2="61914" y2="91992"/>
                        <a14:foregroundMark x1="59570" y1="94727" x2="58203" y2="94336"/>
                        <a14:foregroundMark x1="64063" y1="93945" x2="59180" y2="93945"/>
                        <a14:backgroundMark x1="50781" y1="81836" x2="50781" y2="81836"/>
                        <a14:backgroundMark x1="50781" y1="81250" x2="50781" y2="80664"/>
                        <a14:backgroundMark x1="49805" y1="75391" x2="49805" y2="75391"/>
                        <a14:backgroundMark x1="49609" y1="74414" x2="49609" y2="74414"/>
                        <a14:backgroundMark x1="49805" y1="70313" x2="49805" y2="70313"/>
                        <a14:backgroundMark x1="41992" y1="89258" x2="49023" y2="97070"/>
                        <a14:backgroundMark x1="51367" y1="88086" x2="51367" y2="88086"/>
                        <a14:backgroundMark x1="54883" y1="90625" x2="55664" y2="86719"/>
                        <a14:backgroundMark x1="63867" y1="91016" x2="63477" y2="91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8176" y="1024208"/>
            <a:ext cx="2480992" cy="2480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D8CDB3-3CB4-40F8-9B6D-46FE87ACB4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89844" l="6445" r="91211">
                        <a14:foregroundMark x1="91406" y1="50195" x2="91406" y2="50195"/>
                        <a14:foregroundMark x1="6445" y1="52148" x2="6445" y2="521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77" y="3533774"/>
            <a:ext cx="2924175" cy="29241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0CA6B-3411-410E-8411-C1F45BA165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90430" l="9961" r="89844">
                        <a14:foregroundMark x1="41992" y1="90430" x2="41992" y2="90430"/>
                        <a14:foregroundMark x1="34375" y1="85742" x2="34375" y2="85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3434" y="3765549"/>
            <a:ext cx="2692400" cy="2692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19C71-FADF-421A-A799-7285BE39998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961" b="92578" l="9961" r="89844">
                        <a14:foregroundMark x1="40430" y1="89648" x2="34570" y2="81641"/>
                        <a14:foregroundMark x1="34570" y1="81641" x2="34375" y2="80469"/>
                        <a14:foregroundMark x1="26758" y1="92578" x2="22852" y2="86523"/>
                        <a14:foregroundMark x1="62695" y1="92188" x2="58594" y2="81250"/>
                        <a14:foregroundMark x1="34570" y1="79688" x2="32813" y2="75000"/>
                        <a14:backgroundMark x1="15625" y1="90625" x2="12891" y2="77930"/>
                        <a14:backgroundMark x1="32422" y1="90820" x2="26758" y2="73242"/>
                        <a14:backgroundMark x1="48438" y1="91211" x2="43750" y2="65820"/>
                        <a14:backgroundMark x1="53320" y1="93555" x2="50000" y2="83398"/>
                        <a14:backgroundMark x1="79492" y1="96289" x2="80469" y2="62500"/>
                        <a14:backgroundMark x1="58398" y1="65039" x2="58398" y2="65039"/>
                        <a14:backgroundMark x1="70508" y1="91016" x2="64648" y2="80664"/>
                        <a14:backgroundMark x1="64648" y1="80664" x2="63672" y2="76367"/>
                        <a14:backgroundMark x1="67773" y1="92969" x2="66602" y2="84766"/>
                        <a14:backgroundMark x1="55664" y1="92773" x2="54102" y2="84961"/>
                        <a14:backgroundMark x1="19141" y1="92773" x2="18164" y2="81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9968" y="3673338"/>
            <a:ext cx="2692400" cy="2692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F75148-B069-4D2C-91C5-77FFFEE750D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836" b="91211" l="4688" r="93750">
                        <a14:foregroundMark x1="4688" y1="74609" x2="13281" y2="61914"/>
                        <a14:foregroundMark x1="34375" y1="7031" x2="45898" y2="12305"/>
                        <a14:foregroundMark x1="45898" y1="12305" x2="50000" y2="16602"/>
                        <a14:foregroundMark x1="87695" y1="20898" x2="87695" y2="20898"/>
                        <a14:foregroundMark x1="93945" y1="19727" x2="93945" y2="19727"/>
                        <a14:foregroundMark x1="39648" y1="91211" x2="39648" y2="91211"/>
                        <a14:backgroundMark x1="68750" y1="53516" x2="68750" y2="53516"/>
                        <a14:backgroundMark x1="49805" y1="58594" x2="49805" y2="58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2368" y="3693492"/>
            <a:ext cx="2878758" cy="28787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1E4830-491C-470C-BB4D-AD2B0F568B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8594" b="93555" l="9961" r="94727">
                        <a14:foregroundMark x1="19727" y1="15430" x2="19727" y2="15430"/>
                        <a14:foregroundMark x1="17969" y1="13086" x2="17969" y2="13086"/>
                        <a14:foregroundMark x1="17969" y1="13086" x2="17969" y2="13086"/>
                        <a14:foregroundMark x1="17969" y1="13086" x2="17969" y2="13086"/>
                        <a14:foregroundMark x1="32227" y1="8984" x2="32227" y2="8984"/>
                        <a14:foregroundMark x1="22070" y1="28125" x2="22070" y2="28125"/>
                        <a14:foregroundMark x1="12891" y1="26758" x2="12891" y2="26758"/>
                        <a14:foregroundMark x1="10156" y1="36719" x2="13281" y2="31836"/>
                        <a14:foregroundMark x1="35938" y1="89648" x2="45508" y2="93359"/>
                        <a14:foregroundMark x1="45898" y1="93555" x2="45898" y2="93555"/>
                        <a14:foregroundMark x1="46289" y1="92773" x2="46680" y2="91992"/>
                        <a14:foregroundMark x1="94727" y1="61133" x2="92773" y2="46289"/>
                        <a14:foregroundMark x1="48633" y1="20703" x2="48633" y2="20703"/>
                        <a14:foregroundMark x1="44727" y1="19336" x2="44727" y2="19336"/>
                        <a14:backgroundMark x1="11523" y1="25195" x2="11523" y2="25195"/>
                        <a14:backgroundMark x1="11914" y1="24609" x2="11914" y2="24609"/>
                        <a14:backgroundMark x1="11719" y1="25000" x2="11719" y2="25000"/>
                        <a14:backgroundMark x1="61523" y1="94336" x2="55273" y2="86719"/>
                        <a14:backgroundMark x1="34570" y1="93750" x2="25000" y2="89453"/>
                        <a14:backgroundMark x1="25000" y1="89453" x2="23633" y2="84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3158" y="1924050"/>
            <a:ext cx="2167210" cy="2167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D88CF8-A4DB-4BF4-B007-FC460843387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31250" y1="85547" x2="31250" y2="85547"/>
                        <a14:foregroundMark x1="30859" y1="86523" x2="30859" y2="86523"/>
                        <a14:foregroundMark x1="60938" y1="51758" x2="60938" y2="51758"/>
                        <a14:foregroundMark x1="61133" y1="50195" x2="61133" y2="50195"/>
                        <a14:foregroundMark x1="59570" y1="54883" x2="59570" y2="54883"/>
                        <a14:foregroundMark x1="59570" y1="54883" x2="59570" y2="54883"/>
                        <a14:foregroundMark x1="59375" y1="55078" x2="59375" y2="55078"/>
                        <a14:foregroundMark x1="59375" y1="55078" x2="59375" y2="54492"/>
                        <a14:foregroundMark x1="59375" y1="54492" x2="59375" y2="54688"/>
                        <a14:foregroundMark x1="59766" y1="54883" x2="59766" y2="54883"/>
                        <a14:foregroundMark x1="59570" y1="54883" x2="59570" y2="54883"/>
                        <a14:foregroundMark x1="59766" y1="54688" x2="59766" y2="54688"/>
                        <a14:foregroundMark x1="59766" y1="54688" x2="58789" y2="55078"/>
                        <a14:backgroundMark x1="58398" y1="57617" x2="58398" y2="57617"/>
                        <a14:backgroundMark x1="57422" y1="58594" x2="57422" y2="58594"/>
                        <a14:backgroundMark x1="59375" y1="56055" x2="59375" y2="56055"/>
                        <a14:backgroundMark x1="61328" y1="51758" x2="61328" y2="51758"/>
                        <a14:backgroundMark x1="60156" y1="55664" x2="60352" y2="55273"/>
                        <a14:backgroundMark x1="60352" y1="55469" x2="60352" y2="55273"/>
                        <a14:backgroundMark x1="60352" y1="55078" x2="60352" y2="55078"/>
                        <a14:backgroundMark x1="60156" y1="55469" x2="60547" y2="55078"/>
                        <a14:backgroundMark x1="60156" y1="55078" x2="60156" y2="550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7506" y="1924050"/>
            <a:ext cx="3460750" cy="3460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50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ED25AB-D6E7-4753-B49B-2914628F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4297" r="95508">
                        <a14:foregroundMark x1="92383" y1="79492" x2="92383" y2="79492"/>
                        <a14:foregroundMark x1="95703" y1="78906" x2="95703" y2="78906"/>
                        <a14:foregroundMark x1="8203" y1="78125" x2="8203" y2="78125"/>
                        <a14:foregroundMark x1="4297" y1="79102" x2="4297" y2="79102"/>
                        <a14:foregroundMark x1="16992" y1="40430" x2="16992" y2="40430"/>
                        <a14:foregroundMark x1="30078" y1="29883" x2="30078" y2="29883"/>
                        <a14:foregroundMark x1="43750" y1="24414" x2="43750" y2="24414"/>
                        <a14:foregroundMark x1="85742" y1="29688" x2="85742" y2="29688"/>
                        <a14:foregroundMark x1="53320" y1="21289" x2="53320" y2="21289"/>
                        <a14:foregroundMark x1="83008" y1="34961" x2="83008" y2="34961"/>
                        <a14:foregroundMark x1="90820" y1="50781" x2="90820" y2="50781"/>
                        <a14:backgroundMark x1="53906" y1="22266" x2="53906" y2="22266"/>
                        <a14:backgroundMark x1="53516" y1="22266" x2="53516" y2="22266"/>
                        <a14:backgroundMark x1="54297" y1="21875" x2="53711" y2="222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00" y="0"/>
            <a:ext cx="2209800" cy="2209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087333-A461-41DD-94EC-1D2D35559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5117" l="6250" r="95313">
                        <a14:foregroundMark x1="46875" y1="91992" x2="46875" y2="91992"/>
                        <a14:foregroundMark x1="91406" y1="79688" x2="91406" y2="79688"/>
                        <a14:foregroundMark x1="6250" y1="82813" x2="6250" y2="82813"/>
                        <a14:foregroundMark x1="16406" y1="90039" x2="16406" y2="90039"/>
                        <a14:foregroundMark x1="24414" y1="91992" x2="24414" y2="91992"/>
                        <a14:foregroundMark x1="28320" y1="91602" x2="28320" y2="91602"/>
                        <a14:foregroundMark x1="40039" y1="82227" x2="43359" y2="65820"/>
                        <a14:foregroundMark x1="43359" y1="65820" x2="52734" y2="61328"/>
                        <a14:foregroundMark x1="52734" y1="61328" x2="59766" y2="69727"/>
                        <a14:foregroundMark x1="59766" y1="69727" x2="57227" y2="77148"/>
                        <a14:foregroundMark x1="95313" y1="83203" x2="94531" y2="81250"/>
                        <a14:foregroundMark x1="75977" y1="91602" x2="75977" y2="91602"/>
                        <a14:foregroundMark x1="6445" y1="80859" x2="6445" y2="80859"/>
                        <a14:foregroundMark x1="46484" y1="95117" x2="46484" y2="95117"/>
                        <a14:foregroundMark x1="44922" y1="94531" x2="44922" y2="94531"/>
                        <a14:backgroundMark x1="20313" y1="36133" x2="64063" y2="22266"/>
                        <a14:backgroundMark x1="64063" y1="22266" x2="70703" y2="26953"/>
                        <a14:backgroundMark x1="8789" y1="45703" x2="8789" y2="45703"/>
                        <a14:backgroundMark x1="8789" y1="44727" x2="8789" y2="44727"/>
                        <a14:backgroundMark x1="8789" y1="45508" x2="9375" y2="45508"/>
                        <a14:backgroundMark x1="31445" y1="26758" x2="31445" y2="19922"/>
                        <a14:backgroundMark x1="30664" y1="22070" x2="30078" y2="255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9350" y="390525"/>
            <a:ext cx="1428750" cy="1428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8D7F9B-DBFC-4316-AABB-729A6C530A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0039" l="8203" r="92969">
                        <a14:foregroundMark x1="93359" y1="27148" x2="90820" y2="18750"/>
                        <a14:foregroundMark x1="8398" y1="51758" x2="9570" y2="40039"/>
                        <a14:foregroundMark x1="65039" y1="90039" x2="65039" y2="90039"/>
                        <a14:foregroundMark x1="72266" y1="26367" x2="75195" y2="20313"/>
                        <a14:backgroundMark x1="53516" y1="84180" x2="33203" y2="71875"/>
                        <a14:backgroundMark x1="68359" y1="73828" x2="68359" y2="66016"/>
                        <a14:backgroundMark x1="11328" y1="69141" x2="9180" y2="59766"/>
                        <a14:backgroundMark x1="24023" y1="68555" x2="24023" y2="6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24" y="190499"/>
            <a:ext cx="2200275" cy="2200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E9B03F-5D32-41A8-9B9F-68801803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50" b="89844" l="9961" r="91406">
                        <a14:foregroundMark x1="43359" y1="9570" x2="44727" y2="6445"/>
                        <a14:foregroundMark x1="84180" y1="32617" x2="89258" y2="25586"/>
                        <a14:foregroundMark x1="81250" y1="86719" x2="84570" y2="69141"/>
                        <a14:foregroundMark x1="19922" y1="39648" x2="18945" y2="38086"/>
                        <a14:foregroundMark x1="22461" y1="37891" x2="23828" y2="34961"/>
                        <a14:foregroundMark x1="16211" y1="37305" x2="14844" y2="35547"/>
                        <a14:foregroundMark x1="15039" y1="37305" x2="16406" y2="37305"/>
                        <a14:foregroundMark x1="51953" y1="88086" x2="54883" y2="83398"/>
                        <a14:foregroundMark x1="50195" y1="90039" x2="51367" y2="87891"/>
                        <a14:foregroundMark x1="51758" y1="88867" x2="48828" y2="88867"/>
                        <a14:foregroundMark x1="41211" y1="89844" x2="36523" y2="89063"/>
                        <a14:foregroundMark x1="91406" y1="23828" x2="91406" y2="23828"/>
                        <a14:foregroundMark x1="70703" y1="80078" x2="70703" y2="80078"/>
                        <a14:backgroundMark x1="60352" y1="93359" x2="59570" y2="86719"/>
                        <a14:backgroundMark x1="73242" y1="89844" x2="73242" y2="89844"/>
                        <a14:backgroundMark x1="55078" y1="83398" x2="55078" y2="833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6999" y="390525"/>
            <a:ext cx="1628776" cy="1628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5AD37-ACA2-4626-AEDB-3F80C3B424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8008" y1="22852" x2="58008" y2="22852"/>
                        <a14:foregroundMark x1="58008" y1="21484" x2="58008" y2="21484"/>
                        <a14:foregroundMark x1="58984" y1="18945" x2="58984" y2="18945"/>
                        <a14:foregroundMark x1="59375" y1="17578" x2="59375" y2="17578"/>
                        <a14:foregroundMark x1="60742" y1="15625" x2="60742" y2="15625"/>
                        <a14:foregroundMark x1="62695" y1="14063" x2="62695" y2="14063"/>
                        <a14:foregroundMark x1="61328" y1="15039" x2="61328" y2="15039"/>
                        <a14:foregroundMark x1="59766" y1="16992" x2="59766" y2="16992"/>
                        <a14:foregroundMark x1="58594" y1="20117" x2="58594" y2="20117"/>
                        <a14:foregroundMark x1="57813" y1="26172" x2="57813" y2="26172"/>
                        <a14:foregroundMark x1="57617" y1="25391" x2="57617" y2="25391"/>
                        <a14:foregroundMark x1="57813" y1="24219" x2="57813" y2="24219"/>
                        <a14:foregroundMark x1="44531" y1="32227" x2="44531" y2="32227"/>
                        <a14:foregroundMark x1="47266" y1="35547" x2="47266" y2="35547"/>
                        <a14:foregroundMark x1="57813" y1="32617" x2="57813" y2="32617"/>
                        <a14:foregroundMark x1="54297" y1="35938" x2="54297" y2="35938"/>
                        <a14:foregroundMark x1="56445" y1="34570" x2="56445" y2="34570"/>
                        <a14:foregroundMark x1="45898" y1="34570" x2="45898" y2="34570"/>
                        <a14:foregroundMark x1="44336" y1="26367" x2="44336" y2="26367"/>
                        <a14:foregroundMark x1="44141" y1="28711" x2="44141" y2="28711"/>
                        <a14:foregroundMark x1="43555" y1="20313" x2="43555" y2="20313"/>
                        <a14:foregroundMark x1="44336" y1="22656" x2="44336" y2="22656"/>
                        <a14:foregroundMark x1="42578" y1="17188" x2="42578" y2="17188"/>
                        <a14:foregroundMark x1="41211" y1="15234" x2="41211" y2="15234"/>
                        <a14:foregroundMark x1="39844" y1="13867" x2="39844" y2="13867"/>
                        <a14:foregroundMark x1="40820" y1="14648" x2="40820" y2="14648"/>
                        <a14:foregroundMark x1="41992" y1="16406" x2="41992" y2="16406"/>
                        <a14:foregroundMark x1="43359" y1="19141" x2="43359" y2="19141"/>
                        <a14:foregroundMark x1="42383" y1="16797" x2="42383" y2="16797"/>
                        <a14:foregroundMark x1="44336" y1="23828" x2="44336" y2="23828"/>
                        <a14:foregroundMark x1="57813" y1="27539" x2="57813" y2="27539"/>
                        <a14:foregroundMark x1="61328" y1="82031" x2="61328" y2="82031"/>
                        <a14:foregroundMark x1="38867" y1="81445" x2="38867" y2="81445"/>
                        <a14:foregroundMark x1="62109" y1="80664" x2="62109" y2="80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5058" y="0"/>
            <a:ext cx="2941983" cy="29419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A19EF-611E-4027-A9B7-881EB47BF2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64648" y1="17578" x2="64648" y2="17578"/>
                        <a14:foregroundMark x1="36133" y1="18164" x2="36133" y2="18164"/>
                        <a14:foregroundMark x1="52734" y1="26172" x2="52734" y2="26172"/>
                        <a14:foregroundMark x1="53711" y1="24805" x2="53711" y2="24805"/>
                        <a14:foregroundMark x1="54883" y1="23438" x2="54883" y2="23438"/>
                        <a14:foregroundMark x1="56055" y1="22266" x2="56055" y2="22266"/>
                        <a14:foregroundMark x1="57227" y1="21289" x2="57227" y2="21289"/>
                        <a14:foregroundMark x1="58398" y1="20703" x2="58398" y2="20703"/>
                        <a14:foregroundMark x1="59375" y1="19922" x2="59375" y2="19922"/>
                        <a14:foregroundMark x1="60547" y1="19531" x2="60547" y2="19531"/>
                        <a14:foregroundMark x1="39453" y1="19531" x2="39453" y2="19531"/>
                        <a14:foregroundMark x1="40820" y1="20117" x2="40820" y2="20117"/>
                        <a14:foregroundMark x1="42188" y1="20898" x2="42188" y2="20898"/>
                        <a14:foregroundMark x1="43945" y1="22266" x2="43945" y2="22266"/>
                        <a14:foregroundMark x1="45508" y1="24023" x2="45508" y2="24023"/>
                        <a14:foregroundMark x1="47070" y1="25781" x2="47070" y2="25781"/>
                        <a14:foregroundMark x1="44727" y1="23047" x2="44727" y2="23047"/>
                        <a14:foregroundMark x1="17188" y1="17773" x2="17188" y2="17773"/>
                        <a14:foregroundMark x1="15234" y1="19336" x2="15234" y2="19336"/>
                        <a14:foregroundMark x1="16406" y1="18359" x2="16406" y2="18359"/>
                        <a14:foregroundMark x1="24609" y1="19922" x2="20313" y2="18164"/>
                        <a14:foregroundMark x1="23633" y1="19531" x2="19336" y2="17578"/>
                        <a14:foregroundMark x1="17188" y1="17773" x2="15820" y2="19336"/>
                        <a14:foregroundMark x1="14844" y1="21875" x2="16406" y2="18359"/>
                        <a14:foregroundMark x1="85352" y1="21289" x2="80664" y2="17578"/>
                        <a14:foregroundMark x1="15430" y1="22266" x2="15039" y2="20703"/>
                        <a14:foregroundMark x1="17188" y1="18945" x2="16406" y2="18164"/>
                        <a14:foregroundMark x1="19141" y1="18359" x2="18555" y2="17578"/>
                        <a14:foregroundMark x1="19141" y1="17578" x2="18359" y2="17578"/>
                        <a14:foregroundMark x1="18750" y1="19141" x2="18555" y2="17578"/>
                        <a14:backgroundMark x1="54492" y1="39844" x2="54492" y2="39844"/>
                        <a14:backgroundMark x1="54102" y1="40625" x2="54102" y2="4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3874" y="761998"/>
            <a:ext cx="1628776" cy="1628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04E048-80A3-486C-8F5A-D6042B1120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89844" l="9961" r="95898">
                        <a14:foregroundMark x1="90625" y1="57813" x2="91797" y2="48047"/>
                        <a14:foregroundMark x1="91797" y1="48047" x2="89063" y2="45898"/>
                        <a14:foregroundMark x1="95898" y1="46680" x2="95898" y2="46680"/>
                        <a14:foregroundMark x1="40234" y1="89453" x2="40234" y2="89453"/>
                        <a14:foregroundMark x1="64648" y1="37109" x2="64648" y2="37109"/>
                        <a14:foregroundMark x1="63672" y1="37109" x2="63672" y2="37109"/>
                        <a14:foregroundMark x1="62891" y1="37109" x2="62891" y2="37109"/>
                        <a14:foregroundMark x1="66211" y1="37109" x2="66211" y2="37109"/>
                        <a14:foregroundMark x1="65625" y1="37109" x2="65625" y2="37109"/>
                        <a14:foregroundMark x1="65234" y1="37109" x2="65234" y2="37109"/>
                        <a14:foregroundMark x1="67383" y1="37109" x2="67383" y2="37109"/>
                        <a14:foregroundMark x1="66797" y1="37109" x2="66797" y2="37109"/>
                        <a14:foregroundMark x1="68555" y1="37305" x2="68555" y2="37305"/>
                        <a14:foregroundMark x1="70703" y1="37500" x2="70703" y2="37500"/>
                        <a14:foregroundMark x1="68555" y1="37305" x2="68555" y2="37305"/>
                        <a14:foregroundMark x1="68164" y1="37109" x2="75781" y2="38086"/>
                        <a14:backgroundMark x1="10938" y1="62305" x2="25977" y2="9766"/>
                        <a14:backgroundMark x1="26563" y1="51367" x2="33594" y2="27539"/>
                        <a14:backgroundMark x1="33594" y1="27539" x2="46875" y2="14844"/>
                        <a14:backgroundMark x1="48047" y1="36133" x2="56641" y2="13281"/>
                        <a14:backgroundMark x1="56641" y1="13281" x2="56641" y2="12891"/>
                        <a14:backgroundMark x1="10938" y1="78711" x2="14648" y2="53125"/>
                        <a14:backgroundMark x1="47656" y1="54883" x2="51758" y2="54883"/>
                        <a14:backgroundMark x1="39258" y1="62695" x2="39453" y2="62109"/>
                        <a14:backgroundMark x1="41406" y1="62305" x2="41406" y2="62305"/>
                        <a14:backgroundMark x1="20508" y1="62305" x2="20508" y2="62305"/>
                        <a14:backgroundMark x1="21875" y1="61914" x2="21875" y2="61914"/>
                        <a14:backgroundMark x1="38477" y1="62305" x2="38477" y2="62305"/>
                        <a14:backgroundMark x1="38477" y1="62305" x2="38477" y2="62305"/>
                        <a14:backgroundMark x1="26172" y1="46680" x2="26172" y2="46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1967" y="1814512"/>
            <a:ext cx="1703733" cy="1703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1C92B-5912-4C00-86BA-9B626F2A10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711" b="91992" l="9961" r="89844">
                        <a14:foregroundMark x1="47852" y1="7813" x2="47852" y2="7813"/>
                        <a14:foregroundMark x1="48242" y1="3906" x2="48242" y2="3906"/>
                        <a14:foregroundMark x1="50586" y1="91992" x2="50586" y2="91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700" y="3771900"/>
            <a:ext cx="1981200" cy="1981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A98987-BF2C-4068-9369-132D318665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backgroundMark x1="17578" y1="68164" x2="33203" y2="82422"/>
                        <a14:backgroundMark x1="33203" y1="82422" x2="59375" y2="89453"/>
                        <a14:backgroundMark x1="59375" y1="89453" x2="78906" y2="71484"/>
                        <a14:backgroundMark x1="78906" y1="71484" x2="60547" y2="83984"/>
                        <a14:backgroundMark x1="60547" y1="83984" x2="50977" y2="86719"/>
                        <a14:backgroundMark x1="50977" y1="86719" x2="41211" y2="83984"/>
                        <a14:backgroundMark x1="41211" y1="83984" x2="23047" y2="69141"/>
                        <a14:backgroundMark x1="23047" y1="69141" x2="19531" y2="68555"/>
                        <a14:backgroundMark x1="23828" y1="70898" x2="41211" y2="81055"/>
                        <a14:backgroundMark x1="36523" y1="77539" x2="25586" y2="71289"/>
                        <a14:backgroundMark x1="61523" y1="81836" x2="70703" y2="77734"/>
                        <a14:backgroundMark x1="70703" y1="77734" x2="78516" y2="70898"/>
                        <a14:backgroundMark x1="78516" y1="70898" x2="80078" y2="70313"/>
                        <a14:backgroundMark x1="77539" y1="69922" x2="61719" y2="79297"/>
                        <a14:backgroundMark x1="38672" y1="76953" x2="38672" y2="76953"/>
                        <a14:backgroundMark x1="36523" y1="75195" x2="36523" y2="75195"/>
                        <a14:backgroundMark x1="34766" y1="74023" x2="34766" y2="74023"/>
                        <a14:backgroundMark x1="44922" y1="81055" x2="44922" y2="81055"/>
                        <a14:backgroundMark x1="45703" y1="81055" x2="45703" y2="81055"/>
                        <a14:backgroundMark x1="44336" y1="80273" x2="44336" y2="80273"/>
                        <a14:backgroundMark x1="43164" y1="79102" x2="43164" y2="79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7441" y="3751610"/>
            <a:ext cx="2546350" cy="2546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87D4D2-242E-4D8F-8E02-300067D7FA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375" b="99805" l="5469" r="94336">
                        <a14:foregroundMark x1="43750" y1="10547" x2="53906" y2="9375"/>
                        <a14:foregroundMark x1="53906" y1="9375" x2="56641" y2="9570"/>
                        <a14:foregroundMark x1="7617" y1="70898" x2="7617" y2="70898"/>
                        <a14:foregroundMark x1="6055" y1="83594" x2="6055" y2="83594"/>
                        <a14:foregroundMark x1="24414" y1="86719" x2="47266" y2="90430"/>
                        <a14:foregroundMark x1="47266" y1="90430" x2="45117" y2="99805"/>
                        <a14:foregroundMark x1="5469" y1="71094" x2="5469" y2="71094"/>
                        <a14:foregroundMark x1="10547" y1="65820" x2="10547" y2="65820"/>
                        <a14:foregroundMark x1="92773" y1="68750" x2="92773" y2="68750"/>
                        <a14:foregroundMark x1="94336" y1="82227" x2="94336" y2="822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800" y="4088296"/>
            <a:ext cx="1779104" cy="1779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20F01F-DB95-41E9-A0F1-44F94F11DB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40234" y1="40430" x2="43750" y2="31641"/>
                        <a14:foregroundMark x1="69141" y1="62305" x2="67578" y2="58984"/>
                        <a14:foregroundMark x1="72852" y1="78906" x2="72852" y2="78906"/>
                        <a14:foregroundMark x1="66016" y1="81836" x2="66016" y2="81836"/>
                        <a14:foregroundMark x1="26563" y1="80859" x2="26563" y2="80859"/>
                        <a14:foregroundMark x1="20703" y1="52734" x2="20703" y2="52734"/>
                        <a14:foregroundMark x1="83398" y1="56250" x2="83398" y2="56250"/>
                        <a14:foregroundMark x1="82617" y1="56250" x2="82617" y2="56250"/>
                        <a14:foregroundMark x1="73242" y1="54297" x2="72656" y2="48242"/>
                        <a14:foregroundMark x1="73242" y1="50977" x2="73047" y2="43945"/>
                        <a14:foregroundMark x1="73438" y1="51172" x2="73047" y2="45508"/>
                        <a14:foregroundMark x1="73633" y1="51953" x2="73633" y2="51953"/>
                        <a14:foregroundMark x1="73633" y1="45703" x2="73633" y2="45703"/>
                        <a14:foregroundMark x1="73438" y1="41992" x2="73438" y2="41992"/>
                        <a14:foregroundMark x1="73633" y1="44336" x2="73633" y2="44336"/>
                        <a14:foregroundMark x1="59961" y1="29102" x2="59961" y2="29102"/>
                        <a14:foregroundMark x1="59570" y1="28320" x2="59570" y2="28320"/>
                        <a14:foregroundMark x1="59766" y1="28516" x2="59766" y2="28516"/>
                        <a14:foregroundMark x1="59570" y1="28711" x2="59961" y2="24023"/>
                        <a14:foregroundMark x1="60352" y1="27148" x2="60352" y2="27148"/>
                        <a14:foregroundMark x1="60547" y1="26172" x2="60547" y2="26172"/>
                        <a14:foregroundMark x1="60742" y1="25195" x2="60742" y2="25195"/>
                        <a14:foregroundMark x1="60742" y1="25781" x2="60742" y2="25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0080" y="3002171"/>
            <a:ext cx="2022614" cy="2022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23A1BC-60E3-49B1-9119-1367F5EF831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5359" y="3805585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9ADB5-84F6-4FB9-B049-BC5070F3B29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8008" b="98438" l="7422" r="92383">
                        <a14:foregroundMark x1="7617" y1="54492" x2="7617" y2="54492"/>
                        <a14:foregroundMark x1="44336" y1="8398" x2="44336" y2="8398"/>
                        <a14:foregroundMark x1="67969" y1="83008" x2="67969" y2="83008"/>
                        <a14:foregroundMark x1="76563" y1="91406" x2="76563" y2="91406"/>
                        <a14:foregroundMark x1="82227" y1="91992" x2="82227" y2="91992"/>
                        <a14:foregroundMark x1="80664" y1="98438" x2="80664" y2="98438"/>
                        <a14:foregroundMark x1="92383" y1="92383" x2="92383" y2="92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17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64ECA-9FAF-4F8C-B11C-5FD734B55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94336" l="9961" r="89844">
                        <a14:foregroundMark x1="39648" y1="6250" x2="51563" y2="12695"/>
                        <a14:foregroundMark x1="74219" y1="25586" x2="74023" y2="21289"/>
                        <a14:foregroundMark x1="63477" y1="70313" x2="63477" y2="52148"/>
                        <a14:foregroundMark x1="58398" y1="58008" x2="57031" y2="48438"/>
                        <a14:foregroundMark x1="41211" y1="79883" x2="46289" y2="45898"/>
                        <a14:foregroundMark x1="30469" y1="72852" x2="29883" y2="47852"/>
                        <a14:foregroundMark x1="28125" y1="72461" x2="28125" y2="64648"/>
                        <a14:foregroundMark x1="11133" y1="33398" x2="20898" y2="35156"/>
                        <a14:foregroundMark x1="20898" y1="35156" x2="24219" y2="31055"/>
                        <a14:foregroundMark x1="16211" y1="36133" x2="16211" y2="36133"/>
                        <a14:foregroundMark x1="18555" y1="35938" x2="18555" y2="35938"/>
                        <a14:foregroundMark x1="44336" y1="5469" x2="50977" y2="6445"/>
                        <a14:foregroundMark x1="61133" y1="88867" x2="69727" y2="93555"/>
                        <a14:foregroundMark x1="69727" y1="93555" x2="69727" y2="93555"/>
                        <a14:foregroundMark x1="49414" y1="41406" x2="57031" y2="32617"/>
                        <a14:foregroundMark x1="75586" y1="28711" x2="75977" y2="24414"/>
                        <a14:foregroundMark x1="47070" y1="81055" x2="47070" y2="76758"/>
                        <a14:foregroundMark x1="34930" y1="58752" x2="34961" y2="58008"/>
                        <a14:foregroundMark x1="66016" y1="21289" x2="59570" y2="13672"/>
                        <a14:foregroundMark x1="59570" y1="13672" x2="59375" y2="13477"/>
                        <a14:foregroundMark x1="61328" y1="16406" x2="55574" y2="8008"/>
                        <a14:foregroundMark x1="71875" y1="94336" x2="71875" y2="94336"/>
                        <a14:foregroundMark x1="72656" y1="94141" x2="72656" y2="94141"/>
                        <a14:foregroundMark x1="59570" y1="89648" x2="58984" y2="85547"/>
                        <a14:foregroundMark x1="32617" y1="72461" x2="32617" y2="72461"/>
                        <a14:foregroundMark x1="33594" y1="72070" x2="33594" y2="72070"/>
                        <a14:foregroundMark x1="33594" y1="73047" x2="33594" y2="73047"/>
                        <a14:foregroundMark x1="32617" y1="73633" x2="32617" y2="73633"/>
                        <a14:foregroundMark x1="30273" y1="73633" x2="30273" y2="73633"/>
                        <a14:foregroundMark x1="54883" y1="76546" x2="54883" y2="77148"/>
                        <a14:foregroundMark x1="59961" y1="91016" x2="59961" y2="91016"/>
                        <a14:foregroundMark x1="60938" y1="65039" x2="62109" y2="60547"/>
                        <a14:foregroundMark x1="31836" y1="54688" x2="31836" y2="54688"/>
                        <a14:foregroundMark x1="32422" y1="53906" x2="32422" y2="53906"/>
                        <a14:backgroundMark x1="36523" y1="68164" x2="35547" y2="58398"/>
                        <a14:backgroundMark x1="34180" y1="62891" x2="34180" y2="58594"/>
                        <a14:backgroundMark x1="35352" y1="60547" x2="35352" y2="58789"/>
                        <a14:backgroundMark x1="34766" y1="58789" x2="35352" y2="61328"/>
                        <a14:backgroundMark x1="35156" y1="59375" x2="34570" y2="57227"/>
                        <a14:backgroundMark x1="34570" y1="58789" x2="34961" y2="61523"/>
                        <a14:backgroundMark x1="34961" y1="59961" x2="34961" y2="58398"/>
                        <a14:backgroundMark x1="35547" y1="69922" x2="35742" y2="64258"/>
                        <a14:backgroundMark x1="35352" y1="58789" x2="35156" y2="58008"/>
                        <a14:backgroundMark x1="34570" y1="68555" x2="34375" y2="65039"/>
                        <a14:backgroundMark x1="34375" y1="65039" x2="35352" y2="66016"/>
                        <a14:backgroundMark x1="35352" y1="66211" x2="34961" y2="63477"/>
                        <a14:backgroundMark x1="34961" y1="65039" x2="35156" y2="69336"/>
                        <a14:backgroundMark x1="34766" y1="64258" x2="34570" y2="66211"/>
                        <a14:backgroundMark x1="54102" y1="5078" x2="56055" y2="7227"/>
                        <a14:backgroundMark x1="56055" y1="7227" x2="56055" y2="8008"/>
                        <a14:backgroundMark x1="56055" y1="8008" x2="56055" y2="8008"/>
                        <a14:backgroundMark x1="56055" y1="8008" x2="56055" y2="8008"/>
                        <a14:backgroundMark x1="55664" y1="8008" x2="55664" y2="8008"/>
                        <a14:backgroundMark x1="51367" y1="90039" x2="54965" y2="77148"/>
                        <a14:backgroundMark x1="52539" y1="84570" x2="54297" y2="61914"/>
                        <a14:backgroundMark x1="51758" y1="64844" x2="50586" y2="60352"/>
                        <a14:backgroundMark x1="56836" y1="81445" x2="58594" y2="74023"/>
                        <a14:backgroundMark x1="55078" y1="77148" x2="54688" y2="69531"/>
                        <a14:backgroundMark x1="54688" y1="69336" x2="55078" y2="7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469900"/>
            <a:ext cx="2057400" cy="2057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3D13D9-122B-44EA-8B1E-0269DD1CC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6367" y1="91602" x2="84180" y2="71875"/>
                        <a14:backgroundMark x1="67383" y1="89648" x2="67383" y2="89648"/>
                        <a14:backgroundMark x1="32031" y1="89844" x2="32031" y2="89844"/>
                        <a14:backgroundMark x1="32227" y1="89648" x2="32227" y2="89648"/>
                        <a14:backgroundMark x1="30273" y1="88281" x2="30273" y2="88281"/>
                        <a14:backgroundMark x1="29492" y1="88086" x2="29492" y2="88086"/>
                        <a14:backgroundMark x1="28320" y1="87695" x2="28320" y2="87695"/>
                        <a14:backgroundMark x1="28320" y1="87305" x2="28320" y2="87305"/>
                        <a14:backgroundMark x1="32813" y1="88867" x2="32813" y2="88867"/>
                        <a14:backgroundMark x1="35547" y1="90039" x2="29492" y2="87305"/>
                        <a14:backgroundMark x1="28516" y1="87891" x2="28516" y2="87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1900" y="152400"/>
            <a:ext cx="22860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A185E2-8DF2-4CA6-AD91-094D8158E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7344" y1="88086" x2="15820" y2="63867"/>
                        <a14:backgroundMark x1="27930" y1="85742" x2="67578" y2="97461"/>
                        <a14:backgroundMark x1="67578" y1="97461" x2="68555" y2="97461"/>
                        <a14:backgroundMark x1="34375" y1="87695" x2="58203" y2="88477"/>
                        <a14:backgroundMark x1="58203" y1="88477" x2="70898" y2="87695"/>
                        <a14:backgroundMark x1="44531" y1="86523" x2="54883" y2="86523"/>
                        <a14:backgroundMark x1="54883" y1="86523" x2="63867" y2="84961"/>
                        <a14:backgroundMark x1="68750" y1="85938" x2="82031" y2="81836"/>
                        <a14:backgroundMark x1="82031" y1="81836" x2="87109" y2="72852"/>
                        <a14:backgroundMark x1="87109" y1="72852" x2="87305" y2="70898"/>
                        <a14:backgroundMark x1="34766" y1="83398" x2="34766" y2="83398"/>
                        <a14:backgroundMark x1="68359" y1="82422" x2="68359" y2="82422"/>
                        <a14:backgroundMark x1="67969" y1="82422" x2="67969" y2="82422"/>
                        <a14:backgroundMark x1="68359" y1="81836" x2="68359" y2="81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2600" y="355600"/>
            <a:ext cx="228600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9DDDC2-8193-49AD-9784-9FF840C1E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64453" y1="32422" x2="64453" y2="32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800" y="279400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6273C-9AB4-4C9F-A285-37A33BEE73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859" b="90625" l="7422" r="95508">
                        <a14:foregroundMark x1="86523" y1="26758" x2="86523" y2="26758"/>
                        <a14:foregroundMark x1="88867" y1="24805" x2="88867" y2="24805"/>
                        <a14:foregroundMark x1="82031" y1="21289" x2="82031" y2="21289"/>
                        <a14:foregroundMark x1="83203" y1="19922" x2="83203" y2="19922"/>
                        <a14:foregroundMark x1="80859" y1="23828" x2="80859" y2="23828"/>
                        <a14:foregroundMark x1="79297" y1="16211" x2="81250" y2="12891"/>
                        <a14:foregroundMark x1="75586" y1="11914" x2="75586" y2="11914"/>
                        <a14:foregroundMark x1="73438" y1="9766" x2="73438" y2="9766"/>
                        <a14:foregroundMark x1="70898" y1="8398" x2="70898" y2="8398"/>
                        <a14:foregroundMark x1="67188" y1="8008" x2="67188" y2="8008"/>
                        <a14:foregroundMark x1="65820" y1="11328" x2="65820" y2="11328"/>
                        <a14:foregroundMark x1="68555" y1="14453" x2="68555" y2="14453"/>
                        <a14:foregroundMark x1="71289" y1="17773" x2="71289" y2="17773"/>
                        <a14:foregroundMark x1="70703" y1="22656" x2="70703" y2="22656"/>
                        <a14:foregroundMark x1="76172" y1="30469" x2="76172" y2="30469"/>
                        <a14:foregroundMark x1="71484" y1="21289" x2="71484" y2="21289"/>
                        <a14:foregroundMark x1="77734" y1="35938" x2="77734" y2="35938"/>
                        <a14:foregroundMark x1="90430" y1="32617" x2="90430" y2="32617"/>
                        <a14:foregroundMark x1="87891" y1="35547" x2="87891" y2="35547"/>
                        <a14:foregroundMark x1="93359" y1="30469" x2="93359" y2="30469"/>
                        <a14:foregroundMark x1="89844" y1="33984" x2="89844" y2="33984"/>
                        <a14:foregroundMark x1="76953" y1="35547" x2="76953" y2="35547"/>
                        <a14:foregroundMark x1="77734" y1="30273" x2="77734" y2="30273"/>
                        <a14:foregroundMark x1="72461" y1="21680" x2="72461" y2="21680"/>
                        <a14:foregroundMark x1="67578" y1="14453" x2="67578" y2="14453"/>
                        <a14:foregroundMark x1="67383" y1="7617" x2="67383" y2="7617"/>
                        <a14:foregroundMark x1="66406" y1="7031" x2="66406" y2="7031"/>
                        <a14:foregroundMark x1="68945" y1="22070" x2="68945" y2="22070"/>
                        <a14:foregroundMark x1="74414" y1="30078" x2="74414" y2="30078"/>
                        <a14:foregroundMark x1="72266" y1="29102" x2="72266" y2="29102"/>
                        <a14:foregroundMark x1="87500" y1="25391" x2="87500" y2="25391"/>
                        <a14:foregroundMark x1="83789" y1="18359" x2="83789" y2="18359"/>
                        <a14:foregroundMark x1="76172" y1="34766" x2="76172" y2="34766"/>
                        <a14:foregroundMark x1="74805" y1="35156" x2="74805" y2="35156"/>
                        <a14:foregroundMark x1="79883" y1="40430" x2="79883" y2="40430"/>
                        <a14:foregroundMark x1="92188" y1="40625" x2="92188" y2="40625"/>
                        <a14:foregroundMark x1="30664" y1="67969" x2="30664" y2="67969"/>
                        <a14:foregroundMark x1="31836" y1="66211" x2="31836" y2="66211"/>
                        <a14:foregroundMark x1="28516" y1="69922" x2="28516" y2="69922"/>
                        <a14:foregroundMark x1="27344" y1="61133" x2="27344" y2="61133"/>
                        <a14:foregroundMark x1="27344" y1="57813" x2="27344" y2="57813"/>
                        <a14:foregroundMark x1="25391" y1="62109" x2="25391" y2="62109"/>
                        <a14:foregroundMark x1="23633" y1="51758" x2="23633" y2="51758"/>
                        <a14:foregroundMark x1="22656" y1="52930" x2="22656" y2="52930"/>
                        <a14:foregroundMark x1="25391" y1="50391" x2="25391" y2="50391"/>
                        <a14:foregroundMark x1="25781" y1="49805" x2="25781" y2="49805"/>
                        <a14:foregroundMark x1="22656" y1="44336" x2="22656" y2="44336"/>
                        <a14:foregroundMark x1="20703" y1="46094" x2="20703" y2="46094"/>
                        <a14:foregroundMark x1="19336" y1="38281" x2="19336" y2="38281"/>
                        <a14:foregroundMark x1="17578" y1="33594" x2="17578" y2="33594"/>
                        <a14:foregroundMark x1="16406" y1="35547" x2="16406" y2="35547"/>
                        <a14:foregroundMark x1="14453" y1="39453" x2="14453" y2="39453"/>
                        <a14:foregroundMark x1="15430" y1="47266" x2="15430" y2="47266"/>
                        <a14:foregroundMark x1="13477" y1="45313" x2="13477" y2="45313"/>
                        <a14:foregroundMark x1="12500" y1="44141" x2="12500" y2="44141"/>
                        <a14:foregroundMark x1="11523" y1="43359" x2="11523" y2="43359"/>
                        <a14:foregroundMark x1="10938" y1="48633" x2="13477" y2="50000"/>
                        <a14:foregroundMark x1="10547" y1="48047" x2="10547" y2="48047"/>
                        <a14:foregroundMark x1="9961" y1="47656" x2="9961" y2="47656"/>
                        <a14:foregroundMark x1="10547" y1="55078" x2="14258" y2="55859"/>
                        <a14:foregroundMark x1="9375" y1="53906" x2="9375" y2="53906"/>
                        <a14:foregroundMark x1="21094" y1="45703" x2="21094" y2="45703"/>
                        <a14:foregroundMark x1="23828" y1="42773" x2="23828" y2="42773"/>
                        <a14:foregroundMark x1="17383" y1="35156" x2="17383" y2="35156"/>
                        <a14:foregroundMark x1="17773" y1="32617" x2="17773" y2="32617"/>
                        <a14:foregroundMark x1="25586" y1="60742" x2="25586" y2="60742"/>
                        <a14:foregroundMark x1="27539" y1="56055" x2="27539" y2="56055"/>
                        <a14:foregroundMark x1="28906" y1="68945" x2="28906" y2="68945"/>
                        <a14:foregroundMark x1="12500" y1="62305" x2="18750" y2="66602"/>
                        <a14:foregroundMark x1="11328" y1="75195" x2="17969" y2="73242"/>
                        <a14:foregroundMark x1="18359" y1="79492" x2="23828" y2="79297"/>
                        <a14:foregroundMark x1="23242" y1="85938" x2="26563" y2="85547"/>
                        <a14:foregroundMark x1="36328" y1="74023" x2="34375" y2="78906"/>
                        <a14:foregroundMark x1="39648" y1="78906" x2="40039" y2="80664"/>
                        <a14:foregroundMark x1="27734" y1="90820" x2="41797" y2="87305"/>
                        <a14:foregroundMark x1="95703" y1="82813" x2="91602" y2="80078"/>
                        <a14:foregroundMark x1="13867" y1="38281" x2="13867" y2="38281"/>
                        <a14:foregroundMark x1="19727" y1="37695" x2="19727" y2="37695"/>
                        <a14:foregroundMark x1="10938" y1="42383" x2="10938" y2="42383"/>
                        <a14:foregroundMark x1="10742" y1="41797" x2="10742" y2="41797"/>
                        <a14:foregroundMark x1="9570" y1="47070" x2="9570" y2="47070"/>
                        <a14:foregroundMark x1="8008" y1="53320" x2="8008" y2="53320"/>
                        <a14:foregroundMark x1="8008" y1="53320" x2="8789" y2="53711"/>
                        <a14:foregroundMark x1="7617" y1="52734" x2="7617" y2="52734"/>
                        <a14:foregroundMark x1="24609" y1="40234" x2="24609" y2="40234"/>
                        <a14:foregroundMark x1="20703" y1="36133" x2="20703" y2="36133"/>
                        <a14:foregroundMark x1="18164" y1="31445" x2="18164" y2="31445"/>
                        <a14:foregroundMark x1="13672" y1="37500" x2="13672" y2="37500"/>
                        <a14:foregroundMark x1="27930" y1="55273" x2="27930" y2="55273"/>
                        <a14:foregroundMark x1="27930" y1="54492" x2="27930" y2="54492"/>
                        <a14:foregroundMark x1="26758" y1="48438" x2="26758" y2="48438"/>
                        <a14:foregroundMark x1="33594" y1="63672" x2="33594" y2="63672"/>
                        <a14:foregroundMark x1="33594" y1="62891" x2="33594" y2="62891"/>
                        <a14:foregroundMark x1="37109" y1="70703" x2="37109" y2="70703"/>
                        <a14:foregroundMark x1="37305" y1="70117" x2="37305" y2="70117"/>
                        <a14:foregroundMark x1="90234" y1="49609" x2="90234" y2="49609"/>
                        <a14:foregroundMark x1="89063" y1="50391" x2="89063" y2="50391"/>
                        <a14:foregroundMark x1="94141" y1="39453" x2="94141" y2="39453"/>
                        <a14:foregroundMark x1="70898" y1="28516" x2="70898" y2="28516"/>
                        <a14:foregroundMark x1="70313" y1="28320" x2="70313" y2="28320"/>
                        <a14:foregroundMark x1="73828" y1="34766" x2="73828" y2="34766"/>
                        <a14:foregroundMark x1="94727" y1="29102" x2="94727" y2="29102"/>
                        <a14:foregroundMark x1="9180" y1="60938" x2="9180" y2="60938"/>
                        <a14:foregroundMark x1="8789" y1="60352" x2="8789" y2="60352"/>
                        <a14:foregroundMark x1="20703" y1="35742" x2="20703" y2="35547"/>
                        <a14:foregroundMark x1="9961" y1="76367" x2="9961" y2="76367"/>
                        <a14:foregroundMark x1="9180" y1="77148" x2="9180" y2="77148"/>
                        <a14:foregroundMark x1="15430" y1="79883" x2="15430" y2="79883"/>
                        <a14:foregroundMark x1="40430" y1="75977" x2="40430" y2="75977"/>
                        <a14:foregroundMark x1="91406" y1="23242" x2="91406" y2="23242"/>
                        <a14:foregroundMark x1="84375" y1="16992" x2="84375" y2="16992"/>
                        <a14:foregroundMark x1="66797" y1="20898" x2="66797" y2="20898"/>
                        <a14:foregroundMark x1="69727" y1="28320" x2="69727" y2="28320"/>
                        <a14:foregroundMark x1="20313" y1="87109" x2="20313" y2="87109"/>
                        <a14:foregroundMark x1="19531" y1="87500" x2="19531" y2="87500"/>
                        <a14:foregroundMark x1="65430" y1="5859" x2="65430" y2="5859"/>
                        <a14:foregroundMark x1="70898" y1="6641" x2="70898" y2="6641"/>
                        <a14:foregroundMark x1="70898" y1="6250" x2="70898" y2="6250"/>
                        <a14:foregroundMark x1="73828" y1="7227" x2="73828" y2="7227"/>
                        <a14:foregroundMark x1="75977" y1="9180" x2="75977" y2="9180"/>
                        <a14:foregroundMark x1="81836" y1="10742" x2="81836" y2="10742"/>
                        <a14:foregroundMark x1="65430" y1="13672" x2="65430" y2="13672"/>
                        <a14:foregroundMark x1="64063" y1="9375" x2="64063" y2="9375"/>
                        <a14:foregroundMark x1="67188" y1="16406" x2="67188" y2="16406"/>
                        <a14:foregroundMark x1="95117" y1="28906" x2="95117" y2="28906"/>
                        <a14:foregroundMark x1="91992" y1="23047" x2="91992" y2="23047"/>
                        <a14:foregroundMark x1="84766" y1="16602" x2="84766" y2="16602"/>
                        <a14:foregroundMark x1="75977" y1="8594" x2="75977" y2="8594"/>
                        <a14:foregroundMark x1="83789" y1="30859" x2="83789" y2="30859"/>
                        <a14:backgroundMark x1="69336" y1="12891" x2="69336" y2="12891"/>
                        <a14:backgroundMark x1="74023" y1="13281" x2="74023" y2="13281"/>
                        <a14:backgroundMark x1="73828" y1="17578" x2="73828" y2="17578"/>
                        <a14:backgroundMark x1="19141" y1="36523" x2="19141" y2="365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2917825"/>
            <a:ext cx="2438401" cy="24384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58EAF-C5BC-4ED7-A9FF-4D1D40757C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90430" l="9961" r="89844">
                        <a14:foregroundMark x1="32031" y1="89648" x2="32031" y2="89648"/>
                        <a14:foregroundMark x1="30664" y1="89453" x2="30664" y2="89453"/>
                        <a14:foregroundMark x1="54492" y1="90430" x2="54492" y2="90430"/>
                        <a14:foregroundMark x1="54102" y1="89258" x2="54102" y2="89258"/>
                        <a14:foregroundMark x1="36523" y1="87500" x2="36523" y2="87500"/>
                        <a14:foregroundMark x1="36328" y1="37109" x2="36328" y2="35156"/>
                        <a14:backgroundMark x1="27344" y1="75977" x2="27734" y2="50000"/>
                        <a14:backgroundMark x1="27734" y1="50000" x2="32227" y2="40625"/>
                        <a14:backgroundMark x1="32227" y1="40625" x2="33594" y2="54297"/>
                        <a14:backgroundMark x1="70117" y1="77930" x2="70703" y2="48828"/>
                        <a14:backgroundMark x1="70703" y1="48828" x2="64844" y2="40234"/>
                        <a14:backgroundMark x1="64844" y1="40234" x2="65234" y2="29883"/>
                        <a14:backgroundMark x1="65234" y1="29883" x2="65625" y2="29688"/>
                        <a14:backgroundMark x1="46289" y1="89648" x2="46289" y2="89648"/>
                        <a14:backgroundMark x1="55859" y1="30078" x2="56055" y2="27930"/>
                        <a14:backgroundMark x1="56055" y1="29102" x2="56641" y2="26758"/>
                        <a14:backgroundMark x1="56641" y1="26953" x2="55664" y2="29883"/>
                        <a14:backgroundMark x1="55664" y1="29297" x2="56445" y2="27148"/>
                        <a14:backgroundMark x1="55664" y1="28711" x2="56445" y2="26758"/>
                        <a14:backgroundMark x1="56445" y1="27148" x2="56445" y2="26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2550" y="2273300"/>
            <a:ext cx="3390900" cy="3390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7837F9-A022-4AEB-B3A4-23B86AD9D6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662" y1="85515" x2="59570" y2="79883"/>
                        <a14:backgroundMark x1="21875" y1="78906" x2="22461" y2="65820"/>
                        <a14:backgroundMark x1="22461" y1="65820" x2="34180" y2="66602"/>
                        <a14:backgroundMark x1="34180" y1="66602" x2="44336" y2="70508"/>
                        <a14:backgroundMark x1="41992" y1="69727" x2="32813" y2="64453"/>
                        <a14:backgroundMark x1="32813" y1="64453" x2="26367" y2="57617"/>
                        <a14:backgroundMark x1="34570" y1="72656" x2="47656" y2="70898"/>
                        <a14:backgroundMark x1="34961" y1="65820" x2="28711" y2="58594"/>
                        <a14:backgroundMark x1="48633" y1="75000" x2="59180" y2="73438"/>
                        <a14:backgroundMark x1="59180" y1="73438" x2="59180" y2="73438"/>
                        <a14:backgroundMark x1="58398" y1="72852" x2="54492" y2="70898"/>
                        <a14:backgroundMark x1="57617" y1="72070" x2="60938" y2="71680"/>
                        <a14:backgroundMark x1="59570" y1="72461" x2="61133" y2="71680"/>
                        <a14:backgroundMark x1="79492" y1="80469" x2="72656" y2="73047"/>
                        <a14:backgroundMark x1="72656" y1="73047" x2="71484" y2="62695"/>
                        <a14:backgroundMark x1="71484" y1="62695" x2="71680" y2="62500"/>
                        <a14:backgroundMark x1="77930" y1="65039" x2="75586" y2="62305"/>
                        <a14:backgroundMark x1="83594" y1="53711" x2="74805" y2="33594"/>
                        <a14:backgroundMark x1="74805" y1="33594" x2="67578" y2="25391"/>
                        <a14:backgroundMark x1="67578" y1="25391" x2="70508" y2="36719"/>
                        <a14:backgroundMark x1="70508" y1="36719" x2="73633" y2="40430"/>
                        <a14:backgroundMark x1="64844" y1="75781" x2="63477" y2="76563"/>
                        <a14:backgroundMark x1="50000" y1="74219" x2="47461" y2="75000"/>
                        <a14:backgroundMark x1="46094" y1="75586" x2="49805" y2="73242"/>
                        <a14:backgroundMark x1="52148" y1="72461" x2="49805" y2="73242"/>
                        <a14:backgroundMark x1="49023" y1="73633" x2="51367" y2="72461"/>
                        <a14:backgroundMark x1="50977" y1="72461" x2="49414" y2="73047"/>
                        <a14:backgroundMark x1="50586" y1="73047" x2="51367" y2="72266"/>
                        <a14:backgroundMark x1="46289" y1="74805" x2="47461" y2="74609"/>
                        <a14:backgroundMark x1="44922" y1="75586" x2="45313" y2="75586"/>
                        <a14:backgroundMark x1="51172" y1="89844" x2="48828" y2="89063"/>
                        <a14:backgroundMark x1="62695" y1="88086" x2="61133" y2="88477"/>
                        <a14:backgroundMark x1="58789" y1="89844" x2="62695" y2="88086"/>
                        <a14:backgroundMark x1="61914" y1="88086" x2="62305" y2="88086"/>
                        <a14:backgroundMark x1="60547" y1="88477" x2="60352" y2="88477"/>
                        <a14:backgroundMark x1="49023" y1="89258" x2="49023" y2="89258"/>
                        <a14:backgroundMark x1="49219" y1="89063" x2="48242" y2="88867"/>
                        <a14:backgroundMark x1="28125" y1="57227" x2="27148" y2="54492"/>
                        <a14:backgroundMark x1="27930" y1="54883" x2="26758" y2="53320"/>
                        <a14:backgroundMark x1="59180" y1="29883" x2="64453" y2="33789"/>
                        <a14:backgroundMark x1="64453" y1="33789" x2="62109" y2="30859"/>
                        <a14:backgroundMark x1="64258" y1="34570" x2="64258" y2="34570"/>
                        <a14:backgroundMark x1="63281" y1="33594" x2="63281" y2="33594"/>
                        <a14:backgroundMark x1="56836" y1="28516" x2="56836" y2="28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6226" y="2641600"/>
            <a:ext cx="3124200" cy="3124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113A3-7B8F-4396-A519-5BB8D4A479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33008" y1="30469" x2="61133" y2="30859"/>
                        <a14:foregroundMark x1="61133" y1="30859" x2="66211" y2="30664"/>
                        <a14:foregroundMark x1="37500" y1="72461" x2="50195" y2="72461"/>
                        <a14:foregroundMark x1="50195" y1="72461" x2="59961" y2="72266"/>
                        <a14:foregroundMark x1="59961" y1="72266" x2="38672" y2="74219"/>
                        <a14:foregroundMark x1="38672" y1="74219" x2="38343" y2="74055"/>
                        <a14:foregroundMark x1="32813" y1="53906" x2="33398" y2="40234"/>
                        <a14:foregroundMark x1="32813" y1="50781" x2="32813" y2="34570"/>
                        <a14:foregroundMark x1="35938" y1="25586" x2="40820" y2="25000"/>
                        <a14:foregroundMark x1="38086" y1="25000" x2="42383" y2="24805"/>
                        <a14:foregroundMark x1="44922" y1="24805" x2="51563" y2="24805"/>
                        <a14:foregroundMark x1="46875" y1="24609" x2="48242" y2="24609"/>
                        <a14:foregroundMark x1="55273" y1="25000" x2="60742" y2="25977"/>
                        <a14:foregroundMark x1="58594" y1="24805" x2="58594" y2="24805"/>
                        <a14:foregroundMark x1="55859" y1="24805" x2="55859" y2="24805"/>
                        <a14:backgroundMark x1="64648" y1="76953" x2="71484" y2="64063"/>
                        <a14:backgroundMark x1="59375" y1="78320" x2="57422" y2="77930"/>
                        <a14:backgroundMark x1="52930" y1="78125" x2="52930" y2="78125"/>
                        <a14:backgroundMark x1="50781" y1="78125" x2="60352" y2="77734"/>
                        <a14:backgroundMark x1="55273" y1="78125" x2="52930" y2="77930"/>
                        <a14:backgroundMark x1="51953" y1="78125" x2="51563" y2="78125"/>
                        <a14:backgroundMark x1="51367" y1="78320" x2="51172" y2="78320"/>
                        <a14:backgroundMark x1="52148" y1="77930" x2="52148" y2="77930"/>
                        <a14:backgroundMark x1="55078" y1="77930" x2="48828" y2="77930"/>
                        <a14:backgroundMark x1="52148" y1="77734" x2="54883" y2="77734"/>
                        <a14:backgroundMark x1="39844" y1="77148" x2="36914" y2="755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4800" y="3086100"/>
            <a:ext cx="2616200" cy="2616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17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CF0A0-238A-47A6-8B60-CE2CBD5BD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1680" y1="77734" x2="73828" y2="77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0" y="-101600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BE8F5-61CA-4D06-989A-3D1F91BD6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3945" l="9961" r="89844">
                        <a14:foregroundMark x1="75000" y1="91016" x2="75000" y2="91016"/>
                        <a14:foregroundMark x1="86523" y1="93945" x2="86523" y2="93945"/>
                        <a14:foregroundMark x1="49219" y1="92773" x2="49219" y2="92773"/>
                        <a14:foregroundMark x1="41797" y1="43164" x2="41797" y2="43164"/>
                        <a14:foregroundMark x1="33203" y1="41016" x2="33203" y2="41016"/>
                        <a14:foregroundMark x1="49609" y1="88672" x2="49609" y2="88672"/>
                        <a14:foregroundMark x1="43945" y1="80469" x2="43945" y2="80469"/>
                        <a14:foregroundMark x1="44336" y1="80469" x2="43359" y2="78906"/>
                        <a14:backgroundMark x1="25977" y1="79297" x2="18164" y2="38281"/>
                        <a14:backgroundMark x1="18164" y1="38281" x2="20508" y2="31641"/>
                        <a14:backgroundMark x1="36328" y1="80078" x2="26758" y2="59766"/>
                        <a14:backgroundMark x1="74609" y1="77930" x2="66602" y2="22461"/>
                        <a14:backgroundMark x1="60938" y1="29883" x2="58789" y2="40234"/>
                        <a14:backgroundMark x1="58789" y1="40234" x2="63867" y2="52734"/>
                        <a14:backgroundMark x1="63867" y1="52734" x2="68945" y2="57031"/>
                        <a14:backgroundMark x1="72461" y1="76953" x2="64453" y2="51953"/>
                        <a14:backgroundMark x1="64453" y1="51953" x2="62695" y2="50195"/>
                        <a14:backgroundMark x1="44531" y1="84570" x2="44531" y2="84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6900" y="-101600"/>
            <a:ext cx="3225800" cy="322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04E3B-F1AA-4829-B750-DB9795DE6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6289" l="9961" r="89844">
                        <a14:foregroundMark x1="71289" y1="41602" x2="63281" y2="26758"/>
                        <a14:foregroundMark x1="59375" y1="89063" x2="59375" y2="89063"/>
                        <a14:foregroundMark x1="69531" y1="94336" x2="69531" y2="94336"/>
                        <a14:foregroundMark x1="59375" y1="96289" x2="59375" y2="96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1250" y="139700"/>
            <a:ext cx="2349500" cy="2349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D523A-38FE-4E73-925F-F2DB18A42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438" y1="27148" x2="48438" y2="27148"/>
                        <a14:foregroundMark x1="48633" y1="30078" x2="48633" y2="30078"/>
                        <a14:foregroundMark x1="50586" y1="10352" x2="50586" y2="10352"/>
                        <a14:foregroundMark x1="49219" y1="10156" x2="49219" y2="10156"/>
                        <a14:foregroundMark x1="45313" y1="25195" x2="45313" y2="25195"/>
                        <a14:foregroundMark x1="50977" y1="25391" x2="50977" y2="25391"/>
                        <a14:foregroundMark x1="47070" y1="89453" x2="47070" y2="89453"/>
                        <a14:foregroundMark x1="50195" y1="22266" x2="50195" y2="22266"/>
                        <a14:backgroundMark x1="33789" y1="79297" x2="33789" y2="67188"/>
                        <a14:backgroundMark x1="33789" y1="67188" x2="38672" y2="58398"/>
                        <a14:backgroundMark x1="38672" y1="58398" x2="30273" y2="46875"/>
                        <a14:backgroundMark x1="30273" y1="46875" x2="28906" y2="8398"/>
                        <a14:backgroundMark x1="63086" y1="78516" x2="64063" y2="34375"/>
                        <a14:backgroundMark x1="64063" y1="34375" x2="68359" y2="12109"/>
                        <a14:backgroundMark x1="68359" y1="12109" x2="68555" y2="11719"/>
                        <a14:backgroundMark x1="52930" y1="19141" x2="52930" y2="19141"/>
                        <a14:backgroundMark x1="51367" y1="18164" x2="51367" y2="18164"/>
                        <a14:backgroundMark x1="50195" y1="18164" x2="50195" y2="18164"/>
                        <a14:backgroundMark x1="45703" y1="63086" x2="45703" y2="63086"/>
                        <a14:backgroundMark x1="43164" y1="75391" x2="43164" y2="75391"/>
                        <a14:backgroundMark x1="43164" y1="71875" x2="43164" y2="71875"/>
                        <a14:backgroundMark x1="44336" y1="72070" x2="44336" y2="720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3000" y="292100"/>
            <a:ext cx="3136900" cy="3136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6F15E6-15CB-494B-8D1B-F78300028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3633" y1="55664" x2="16211" y2="57031"/>
                        <a14:backgroundMark x1="14258" y1="39844" x2="34570" y2="24609"/>
                        <a14:backgroundMark x1="34570" y1="24609" x2="56836" y2="18750"/>
                        <a14:backgroundMark x1="56836" y1="18750" x2="56836" y2="18750"/>
                        <a14:backgroundMark x1="16602" y1="68945" x2="59961" y2="74023"/>
                        <a14:backgroundMark x1="59961" y1="74023" x2="75000" y2="70508"/>
                        <a14:backgroundMark x1="75000" y1="70508" x2="78711" y2="60156"/>
                        <a14:backgroundMark x1="78711" y1="60156" x2="73438" y2="51367"/>
                        <a14:backgroundMark x1="73438" y1="51367" x2="63477" y2="55859"/>
                        <a14:backgroundMark x1="63477" y1="55859" x2="55469" y2="56250"/>
                        <a14:backgroundMark x1="55469" y1="56250" x2="55469" y2="56250"/>
                        <a14:backgroundMark x1="36133" y1="41992" x2="36133" y2="41992"/>
                        <a14:backgroundMark x1="40039" y1="60742" x2="40039" y2="60742"/>
                        <a14:backgroundMark x1="39844" y1="60156" x2="39844" y2="60156"/>
                        <a14:backgroundMark x1="38281" y1="60156" x2="38281" y2="60156"/>
                        <a14:backgroundMark x1="42383" y1="58789" x2="42383" y2="587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" y="3733801"/>
            <a:ext cx="2590800" cy="2590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182A23-954E-48F7-9B5A-C72E530E06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7500" y="3124199"/>
            <a:ext cx="2768600" cy="2768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CBD7B5-E375-4646-BA6C-575FC7DED0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89844" y1="52734" x2="89844" y2="52734"/>
                        <a14:foregroundMark x1="89648" y1="35156" x2="89648" y2="35156"/>
                        <a14:backgroundMark x1="36914" y1="83789" x2="47266" y2="82617"/>
                        <a14:backgroundMark x1="47266" y1="82617" x2="47461" y2="82617"/>
                        <a14:backgroundMark x1="32617" y1="83594" x2="46094" y2="81445"/>
                        <a14:backgroundMark x1="37891" y1="79297" x2="37891" y2="79297"/>
                        <a14:backgroundMark x1="38086" y1="79297" x2="38086" y2="79297"/>
                        <a14:backgroundMark x1="50000" y1="79297" x2="50000" y2="79297"/>
                        <a14:backgroundMark x1="50195" y1="79102" x2="50195" y2="79102"/>
                        <a14:backgroundMark x1="37891" y1="79102" x2="37891" y2="79102"/>
                        <a14:backgroundMark x1="50195" y1="78906" x2="50195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1700" y="3314700"/>
            <a:ext cx="2552700" cy="255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BD16D9-E5EF-4C12-BCAA-6254DCA2F0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61" b="93750" l="9961" r="91992">
                        <a14:foregroundMark x1="49414" y1="90039" x2="49414" y2="90039"/>
                        <a14:foregroundMark x1="47461" y1="90039" x2="47461" y2="90039"/>
                        <a14:foregroundMark x1="43945" y1="87305" x2="43945" y2="87305"/>
                        <a14:foregroundMark x1="41406" y1="84961" x2="41406" y2="84961"/>
                        <a14:foregroundMark x1="53711" y1="93945" x2="53711" y2="93945"/>
                        <a14:foregroundMark x1="60156" y1="36914" x2="64258" y2="25977"/>
                        <a14:foregroundMark x1="64258" y1="25977" x2="64648" y2="22070"/>
                        <a14:foregroundMark x1="91992" y1="35156" x2="91992" y2="35156"/>
                        <a14:backgroundMark x1="33008" y1="93750" x2="24219" y2="84180"/>
                        <a14:backgroundMark x1="42969" y1="94336" x2="39063" y2="91602"/>
                        <a14:backgroundMark x1="53320" y1="87305" x2="50586" y2="85742"/>
                        <a14:backgroundMark x1="61133" y1="89648" x2="61133" y2="89648"/>
                        <a14:backgroundMark x1="58789" y1="88281" x2="58789" y2="88281"/>
                        <a14:backgroundMark x1="57813" y1="93750" x2="57813" y2="93750"/>
                        <a14:backgroundMark x1="57031" y1="93164" x2="57031" y2="93164"/>
                        <a14:backgroundMark x1="55469" y1="92578" x2="55469" y2="92578"/>
                        <a14:backgroundMark x1="52344" y1="95703" x2="52344" y2="95703"/>
                        <a14:backgroundMark x1="51367" y1="94922" x2="51367" y2="94922"/>
                        <a14:backgroundMark x1="54102" y1="96484" x2="54102" y2="96484"/>
                        <a14:backgroundMark x1="54883" y1="97070" x2="50000" y2="93945"/>
                        <a14:backgroundMark x1="71875" y1="93164" x2="71875" y2="93359"/>
                        <a14:backgroundMark x1="69922" y1="91992" x2="69922" y2="91992"/>
                        <a14:backgroundMark x1="67773" y1="91016" x2="67773" y2="91016"/>
                        <a14:backgroundMark x1="69336" y1="91797" x2="69336" y2="91797"/>
                        <a14:backgroundMark x1="69922" y1="91797" x2="69922" y2="91797"/>
                        <a14:backgroundMark x1="71094" y1="92578" x2="71094" y2="92578"/>
                        <a14:backgroundMark x1="71484" y1="92188" x2="71484" y2="92188"/>
                        <a14:backgroundMark x1="73047" y1="88477" x2="73047" y2="88477"/>
                        <a14:backgroundMark x1="74414" y1="88867" x2="74414" y2="88867"/>
                        <a14:backgroundMark x1="71680" y1="88477" x2="71680" y2="88477"/>
                        <a14:backgroundMark x1="67969" y1="90820" x2="67969" y2="90820"/>
                        <a14:backgroundMark x1="72656" y1="92773" x2="72656" y2="92773"/>
                        <a14:backgroundMark x1="70898" y1="88281" x2="70898" y2="88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81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76ED6B-27CB-45EB-8476-57FD645B1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875" l="9961" r="89844">
                        <a14:foregroundMark x1="41016" y1="94141" x2="38281" y2="91016"/>
                        <a14:foregroundMark x1="60547" y1="96875" x2="60547" y2="96875"/>
                        <a14:foregroundMark x1="14453" y1="96094" x2="14453" y2="96094"/>
                        <a14:foregroundMark x1="74805" y1="94922" x2="74805" y2="94922"/>
                        <a14:backgroundMark x1="22070" y1="40234" x2="75781" y2="6055"/>
                        <a14:backgroundMark x1="19727" y1="97266" x2="20898" y2="89844"/>
                        <a14:backgroundMark x1="67969" y1="94727" x2="66602" y2="91602"/>
                        <a14:backgroundMark x1="54492" y1="95898" x2="54102" y2="890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500" y="-114301"/>
            <a:ext cx="2257425" cy="2257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BFC321-8914-4952-ADC9-D9A2189FC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9961" r="89844">
                        <a14:foregroundMark x1="22656" y1="53320" x2="22656" y2="53320"/>
                        <a14:foregroundMark x1="77148" y1="53711" x2="77148" y2="53711"/>
                        <a14:foregroundMark x1="64844" y1="29688" x2="64844" y2="29688"/>
                        <a14:foregroundMark x1="34570" y1="10352" x2="34570" y2="10352"/>
                        <a14:foregroundMark x1="34180" y1="9570" x2="34180" y2="9570"/>
                        <a14:foregroundMark x1="65625" y1="9180" x2="65625" y2="9180"/>
                        <a14:foregroundMark x1="47070" y1="16211" x2="47070" y2="16211"/>
                        <a14:foregroundMark x1="46289" y1="14648" x2="46289" y2="14648"/>
                        <a14:backgroundMark x1="22852" y1="47266" x2="22852" y2="47266"/>
                        <a14:backgroundMark x1="28125" y1="41211" x2="28125" y2="41211"/>
                        <a14:backgroundMark x1="27344" y1="29688" x2="27344" y2="29688"/>
                        <a14:backgroundMark x1="37109" y1="24023" x2="37109" y2="24023"/>
                        <a14:backgroundMark x1="51172" y1="14844" x2="51172" y2="14844"/>
                        <a14:backgroundMark x1="63086" y1="21875" x2="63086" y2="21875"/>
                        <a14:backgroundMark x1="71289" y1="30859" x2="71289" y2="30859"/>
                        <a14:backgroundMark x1="61523" y1="26563" x2="61523" y2="26563"/>
                        <a14:backgroundMark x1="66992" y1="32617" x2="66992" y2="32617"/>
                        <a14:backgroundMark x1="75977" y1="42773" x2="75977" y2="42773"/>
                        <a14:backgroundMark x1="69336" y1="40039" x2="69336" y2="40039"/>
                        <a14:backgroundMark x1="73633" y1="59570" x2="73633" y2="59570"/>
                        <a14:backgroundMark x1="71875" y1="49219" x2="71875" y2="49219"/>
                        <a14:backgroundMark x1="71289" y1="47266" x2="71289" y2="47266"/>
                        <a14:backgroundMark x1="39063" y1="85156" x2="39063" y2="85156"/>
                        <a14:backgroundMark x1="29492" y1="76953" x2="29492" y2="76953"/>
                        <a14:backgroundMark x1="70117" y1="76953" x2="70117" y2="76953"/>
                        <a14:backgroundMark x1="70117" y1="76953" x2="70117" y2="76953"/>
                        <a14:backgroundMark x1="72266" y1="76367" x2="72266" y2="76367"/>
                        <a14:backgroundMark x1="27930" y1="49414" x2="27930" y2="49414"/>
                        <a14:backgroundMark x1="28320" y1="48242" x2="28320" y2="48242"/>
                        <a14:backgroundMark x1="28516" y1="47461" x2="28516" y2="47461"/>
                        <a14:backgroundMark x1="73633" y1="51367" x2="73633" y2="51367"/>
                        <a14:backgroundMark x1="46875" y1="17188" x2="45313" y2="14063"/>
                        <a14:backgroundMark x1="47070" y1="15820" x2="47070" y2="15820"/>
                        <a14:backgroundMark x1="47070" y1="15820" x2="46094" y2="12500"/>
                        <a14:backgroundMark x1="46289" y1="14453" x2="46289" y2="14453"/>
                        <a14:backgroundMark x1="46289" y1="14844" x2="46289" y2="14844"/>
                        <a14:backgroundMark x1="46875" y1="16406" x2="46875" y2="16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1500" y="381000"/>
            <a:ext cx="2032000" cy="203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B190E-3635-4C4C-AC81-1B2F1B8BD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6797" y1="57422" x2="66797" y2="57422"/>
                        <a14:foregroundMark x1="66797" y1="57617" x2="66797" y2="57617"/>
                        <a14:foregroundMark x1="66797" y1="57617" x2="66797" y2="57617"/>
                        <a14:foregroundMark x1="66797" y1="57617" x2="66797" y2="57422"/>
                        <a14:foregroundMark x1="66797" y1="57227" x2="66797" y2="57227"/>
                        <a14:foregroundMark x1="67188" y1="57227" x2="66992" y2="57227"/>
                        <a14:foregroundMark x1="66602" y1="57617" x2="66797" y2="57617"/>
                        <a14:foregroundMark x1="66992" y1="57422" x2="66797" y2="57422"/>
                        <a14:foregroundMark x1="67383" y1="57227" x2="67383" y2="57227"/>
                        <a14:backgroundMark x1="19727" y1="41992" x2="30273" y2="5469"/>
                        <a14:backgroundMark x1="31250" y1="34375" x2="33594" y2="2148"/>
                        <a14:backgroundMark x1="37500" y1="15039" x2="48438" y2="6445"/>
                        <a14:backgroundMark x1="58008" y1="17773" x2="62500" y2="781"/>
                        <a14:backgroundMark x1="63867" y1="15430" x2="85156" y2="11914"/>
                        <a14:backgroundMark x1="56445" y1="23633" x2="58398" y2="12305"/>
                        <a14:backgroundMark x1="74219" y1="26758" x2="76172" y2="12305"/>
                        <a14:backgroundMark x1="76172" y1="12305" x2="79102" y2="6445"/>
                        <a14:backgroundMark x1="74219" y1="27930" x2="80469" y2="19336"/>
                        <a14:backgroundMark x1="73242" y1="29492" x2="73242" y2="29492"/>
                        <a14:backgroundMark x1="70508" y1="29492" x2="70508" y2="29492"/>
                        <a14:backgroundMark x1="54688" y1="27344" x2="54688" y2="27344"/>
                        <a14:backgroundMark x1="53906" y1="27344" x2="53906" y2="27344"/>
                        <a14:backgroundMark x1="53320" y1="28125" x2="53320" y2="28125"/>
                        <a14:backgroundMark x1="15039" y1="47461" x2="15039" y2="47461"/>
                        <a14:backgroundMark x1="11523" y1="58398" x2="24805" y2="31836"/>
                        <a14:backgroundMark x1="31836" y1="79492" x2="21484" y2="70117"/>
                        <a14:backgroundMark x1="21484" y1="70117" x2="9570" y2="66406"/>
                        <a14:backgroundMark x1="41211" y1="85742" x2="38867" y2="71094"/>
                        <a14:backgroundMark x1="41602" y1="73242" x2="61133" y2="83008"/>
                        <a14:backgroundMark x1="61133" y1="83008" x2="55273" y2="85156"/>
                        <a14:backgroundMark x1="54688" y1="84570" x2="58008" y2="74023"/>
                        <a14:backgroundMark x1="58008" y1="74023" x2="58008" y2="71094"/>
                        <a14:backgroundMark x1="57031" y1="72656" x2="53906" y2="67969"/>
                        <a14:backgroundMark x1="50977" y1="67969" x2="57617" y2="70313"/>
                        <a14:backgroundMark x1="57617" y1="68945" x2="57227" y2="65820"/>
                        <a14:backgroundMark x1="61523" y1="71289" x2="60742" y2="67969"/>
                        <a14:backgroundMark x1="63477" y1="70117" x2="74805" y2="71680"/>
                        <a14:backgroundMark x1="74805" y1="71680" x2="84180" y2="77148"/>
                        <a14:backgroundMark x1="84180" y1="77148" x2="84180" y2="77148"/>
                        <a14:backgroundMark x1="79492" y1="72461" x2="77930" y2="62305"/>
                        <a14:backgroundMark x1="77930" y1="62305" x2="76367" y2="59375"/>
                        <a14:backgroundMark x1="79688" y1="59570" x2="72852" y2="58008"/>
                        <a14:backgroundMark x1="70898" y1="57617" x2="70898" y2="57617"/>
                        <a14:backgroundMark x1="69727" y1="57617" x2="69727" y2="57617"/>
                        <a14:backgroundMark x1="68555" y1="57031" x2="68555" y2="57031"/>
                        <a14:backgroundMark x1="86719" y1="49805" x2="82813" y2="46289"/>
                        <a14:backgroundMark x1="81445" y1="45508" x2="81445" y2="45313"/>
                        <a14:backgroundMark x1="88086" y1="29883" x2="86523" y2="23242"/>
                        <a14:backgroundMark x1="72070" y1="29492" x2="69531" y2="29492"/>
                        <a14:backgroundMark x1="69531" y1="29688" x2="68750" y2="29688"/>
                        <a14:backgroundMark x1="69531" y1="29688" x2="68164" y2="29492"/>
                        <a14:backgroundMark x1="54688" y1="26563" x2="54492" y2="26172"/>
                        <a14:backgroundMark x1="53711" y1="26367" x2="53711" y2="26367"/>
                        <a14:backgroundMark x1="49023" y1="67383" x2="49023" y2="67383"/>
                        <a14:backgroundMark x1="47852" y1="67383" x2="47852" y2="67383"/>
                        <a14:backgroundMark x1="46289" y1="67188" x2="46289" y2="67188"/>
                        <a14:backgroundMark x1="45313" y1="67188" x2="45313" y2="67188"/>
                        <a14:backgroundMark x1="67578" y1="57422" x2="67578" y2="57422"/>
                        <a14:backgroundMark x1="78711" y1="45508" x2="78711" y2="45508"/>
                        <a14:backgroundMark x1="78516" y1="45898" x2="78516" y2="45898"/>
                        <a14:backgroundMark x1="88281" y1="39258" x2="88281" y2="39258"/>
                        <a14:backgroundMark x1="78125" y1="45898" x2="78125" y2="45898"/>
                        <a14:backgroundMark x1="51172" y1="70117" x2="51172" y2="70117"/>
                        <a14:backgroundMark x1="44727" y1="66992" x2="44727" y2="66992"/>
                        <a14:backgroundMark x1="44336" y1="66992" x2="44336" y2="66992"/>
                        <a14:backgroundMark x1="52539" y1="28320" x2="52539" y2="28320"/>
                        <a14:backgroundMark x1="67578" y1="29688" x2="67578" y2="29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3500" y="127000"/>
            <a:ext cx="2540000" cy="25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50C83-1FF1-4516-8915-63CEBB2839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813" b="89844" l="9961" r="89844">
                        <a14:foregroundMark x1="52930" y1="8398" x2="52930" y2="8398"/>
                        <a14:foregroundMark x1="48633" y1="15234" x2="48633" y2="15234"/>
                        <a14:foregroundMark x1="53125" y1="15234" x2="53125" y2="15234"/>
                        <a14:foregroundMark x1="53516" y1="15234" x2="53516" y2="15234"/>
                        <a14:foregroundMark x1="52148" y1="8203" x2="52148" y2="8203"/>
                        <a14:foregroundMark x1="51367" y1="7813" x2="51367" y2="7813"/>
                        <a14:backgroundMark x1="24023" y1="88477" x2="22070" y2="42188"/>
                        <a14:backgroundMark x1="28906" y1="82813" x2="25977" y2="56055"/>
                        <a14:backgroundMark x1="29492" y1="83594" x2="29492" y2="60156"/>
                        <a14:backgroundMark x1="35352" y1="73633" x2="35352" y2="73633"/>
                        <a14:backgroundMark x1="35938" y1="73633" x2="35938" y2="73633"/>
                        <a14:backgroundMark x1="36719" y1="74805" x2="36719" y2="74805"/>
                        <a14:backgroundMark x1="36914" y1="80469" x2="36914" y2="80469"/>
                        <a14:backgroundMark x1="36914" y1="80273" x2="36914" y2="80273"/>
                        <a14:backgroundMark x1="64453" y1="80078" x2="64453" y2="80078"/>
                        <a14:backgroundMark x1="50195" y1="10156" x2="50195" y2="10156"/>
                        <a14:backgroundMark x1="53125" y1="14844" x2="53125" y2="14844"/>
                        <a14:backgroundMark x1="52734" y1="14844" x2="52734" y2="14844"/>
                        <a14:backgroundMark x1="49023" y1="15039" x2="49023" y2="15039"/>
                        <a14:backgroundMark x1="48438" y1="15820" x2="48438" y2="15820"/>
                        <a14:backgroundMark x1="53516" y1="15820" x2="53516" y2="15820"/>
                        <a14:backgroundMark x1="49609" y1="84961" x2="49609" y2="84961"/>
                        <a14:backgroundMark x1="63672" y1="80078" x2="63672" y2="800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4661" y="127000"/>
            <a:ext cx="2540001" cy="2540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ACFD3-B22F-46F5-9385-F194CDAC69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88" b="91992" l="9961" r="89844">
                        <a14:foregroundMark x1="50977" y1="8789" x2="50977" y2="8789"/>
                        <a14:foregroundMark x1="50000" y1="4688" x2="50000" y2="4688"/>
                        <a14:foregroundMark x1="49805" y1="53125" x2="49805" y2="53125"/>
                        <a14:foregroundMark x1="50781" y1="91992" x2="50781" y2="91992"/>
                        <a14:foregroundMark x1="50195" y1="36914" x2="50195" y2="36914"/>
                        <a14:foregroundMark x1="49805" y1="42383" x2="49805" y2="42383"/>
                        <a14:foregroundMark x1="24219" y1="35352" x2="24219" y2="35352"/>
                        <a14:foregroundMark x1="75586" y1="35352" x2="75586" y2="35352"/>
                        <a14:foregroundMark x1="75977" y1="35547" x2="75977" y2="35547"/>
                        <a14:foregroundMark x1="23828" y1="35352" x2="23828" y2="35352"/>
                        <a14:foregroundMark x1="37891" y1="36914" x2="37891" y2="36914"/>
                        <a14:foregroundMark x1="38086" y1="36914" x2="38086" y2="36914"/>
                        <a14:foregroundMark x1="37891" y1="36914" x2="37891" y2="36914"/>
                        <a14:foregroundMark x1="38086" y1="36914" x2="36914" y2="36719"/>
                        <a14:foregroundMark x1="38459" y1="36719" x2="35547" y2="36719"/>
                        <a14:backgroundMark x1="35156" y1="37305" x2="35156" y2="37305"/>
                        <a14:backgroundMark x1="34570" y1="37305" x2="34570" y2="37305"/>
                        <a14:backgroundMark x1="57031" y1="37305" x2="57031" y2="37305"/>
                        <a14:backgroundMark x1="55664" y1="37305" x2="55664" y2="37305"/>
                        <a14:backgroundMark x1="54492" y1="37305" x2="54492" y2="37305"/>
                        <a14:backgroundMark x1="53516" y1="37305" x2="53516" y2="37305"/>
                        <a14:backgroundMark x1="54883" y1="37305" x2="54883" y2="37305"/>
                        <a14:backgroundMark x1="56250" y1="37305" x2="56250" y2="37305"/>
                        <a14:backgroundMark x1="57617" y1="37305" x2="57617" y2="37305"/>
                        <a14:backgroundMark x1="56055" y1="37305" x2="56055" y2="37305"/>
                        <a14:backgroundMark x1="54102" y1="37305" x2="54102" y2="37305"/>
                        <a14:backgroundMark x1="35547" y1="37305" x2="35547" y2="37305"/>
                        <a14:backgroundMark x1="45898" y1="37305" x2="45898" y2="37305"/>
                        <a14:backgroundMark x1="45508" y1="37305" x2="45508" y2="37305"/>
                        <a14:backgroundMark x1="56445" y1="37305" x2="56445" y2="37305"/>
                        <a14:backgroundMark x1="37109" y1="37500" x2="37109" y2="37500"/>
                        <a14:backgroundMark x1="36719" y1="37305" x2="36719" y2="37305"/>
                        <a14:backgroundMark x1="35547" y1="37305" x2="35547" y2="37305"/>
                        <a14:backgroundMark x1="36133" y1="37305" x2="36133" y2="37305"/>
                        <a14:backgroundMark x1="37500" y1="37305" x2="37500" y2="37305"/>
                        <a14:backgroundMark x1="38086" y1="37305" x2="38672" y2="37305"/>
                        <a14:backgroundMark x1="39453" y1="37305" x2="39453" y2="37305"/>
                        <a14:backgroundMark x1="37305" y1="37305" x2="37305" y2="37305"/>
                        <a14:backgroundMark x1="36719" y1="37305" x2="36719" y2="37305"/>
                        <a14:backgroundMark x1="35742" y1="37305" x2="35742" y2="37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4461" y="3429000"/>
            <a:ext cx="3048000" cy="304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B758A-8BD5-4592-A77B-1E22A4D707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89844" l="7813" r="93750">
                        <a14:foregroundMark x1="93359" y1="37500" x2="93359" y2="37500"/>
                        <a14:foregroundMark x1="8594" y1="53320" x2="8594" y2="53320"/>
                        <a14:foregroundMark x1="16016" y1="57617" x2="16016" y2="57617"/>
                        <a14:foregroundMark x1="16016" y1="58789" x2="16016" y2="58789"/>
                        <a14:foregroundMark x1="23242" y1="90234" x2="23242" y2="90234"/>
                        <a14:foregroundMark x1="92383" y1="27734" x2="92383" y2="27734"/>
                        <a14:foregroundMark x1="90234" y1="24219" x2="90234" y2="24219"/>
                        <a14:foregroundMark x1="85547" y1="20117" x2="85547" y2="20117"/>
                        <a14:foregroundMark x1="89844" y1="23633" x2="89844" y2="23633"/>
                        <a14:foregroundMark x1="80664" y1="16992" x2="80664" y2="16992"/>
                        <a14:foregroundMark x1="72070" y1="12500" x2="72070" y2="12500"/>
                        <a14:foregroundMark x1="67188" y1="11523" x2="67188" y2="11523"/>
                        <a14:foregroundMark x1="69141" y1="11523" x2="69141" y2="11523"/>
                        <a14:foregroundMark x1="63281" y1="12305" x2="63281" y2="12305"/>
                        <a14:foregroundMark x1="57227" y1="14648" x2="57227" y2="14648"/>
                        <a14:foregroundMark x1="54688" y1="16016" x2="54688" y2="16016"/>
                        <a14:foregroundMark x1="53125" y1="16992" x2="53125" y2="16992"/>
                        <a14:foregroundMark x1="52734" y1="16992" x2="52734" y2="16992"/>
                        <a14:foregroundMark x1="50586" y1="18164" x2="50586" y2="18164"/>
                        <a14:foregroundMark x1="47070" y1="20898" x2="47070" y2="20898"/>
                        <a14:foregroundMark x1="8594" y1="41211" x2="8594" y2="41211"/>
                        <a14:foregroundMark x1="31250" y1="70117" x2="31250" y2="70117"/>
                        <a14:foregroundMark x1="91211" y1="33203" x2="91211" y2="33203"/>
                        <a14:foregroundMark x1="89258" y1="30664" x2="89258" y2="30664"/>
                        <a14:foregroundMark x1="87695" y1="27539" x2="87695" y2="27539"/>
                        <a14:foregroundMark x1="86133" y1="24805" x2="86133" y2="24805"/>
                        <a14:foregroundMark x1="91797" y1="36914" x2="91797" y2="36914"/>
                        <a14:foregroundMark x1="92383" y1="41016" x2="92383" y2="41016"/>
                        <a14:foregroundMark x1="89648" y1="46680" x2="89648" y2="46680"/>
                        <a14:foregroundMark x1="87109" y1="48242" x2="87109" y2="48242"/>
                        <a14:foregroundMark x1="92773" y1="45898" x2="92773" y2="45898"/>
                        <a14:foregroundMark x1="93164" y1="45508" x2="93164" y2="45508"/>
                        <a14:foregroundMark x1="93945" y1="43164" x2="93945" y2="43164"/>
                        <a14:foregroundMark x1="93945" y1="43555" x2="93945" y2="43555"/>
                        <a14:foregroundMark x1="82422" y1="31445" x2="82422" y2="31445"/>
                        <a14:foregroundMark x1="82227" y1="26367" x2="82227" y2="26367"/>
                        <a14:foregroundMark x1="82227" y1="37695" x2="82227" y2="37695"/>
                        <a14:foregroundMark x1="82422" y1="36523" x2="82422" y2="36523"/>
                        <a14:foregroundMark x1="82227" y1="38867" x2="82227" y2="38867"/>
                        <a14:foregroundMark x1="8398" y1="44531" x2="8398" y2="44531"/>
                        <a14:foregroundMark x1="7813" y1="52539" x2="7813" y2="52539"/>
                        <a14:foregroundMark x1="8203" y1="55078" x2="8203" y2="55078"/>
                        <a14:foregroundMark x1="87891" y1="22656" x2="86328" y2="20703"/>
                        <a14:foregroundMark x1="85547" y1="19727" x2="85547" y2="19727"/>
                        <a14:foregroundMark x1="81250" y1="17188" x2="81250" y2="17188"/>
                        <a14:foregroundMark x1="85352" y1="19727" x2="85352" y2="19727"/>
                        <a14:foregroundMark x1="85938" y1="19922" x2="84570" y2="19531"/>
                        <a14:foregroundMark x1="86523" y1="48438" x2="88672" y2="47461"/>
                        <a14:foregroundMark x1="87695" y1="47656" x2="86523" y2="47852"/>
                        <a14:foregroundMark x1="86523" y1="47852" x2="86523" y2="47852"/>
                        <a14:foregroundMark x1="88477" y1="47656" x2="86523" y2="48242"/>
                        <a14:foregroundMark x1="85938" y1="48047" x2="87695" y2="47461"/>
                        <a14:backgroundMark x1="36133" y1="85742" x2="36133" y2="85352"/>
                        <a14:backgroundMark x1="34180" y1="89063" x2="34180" y2="89063"/>
                        <a14:backgroundMark x1="55664" y1="73242" x2="55664" y2="73242"/>
                        <a14:backgroundMark x1="56445" y1="79883" x2="56445" y2="79883"/>
                        <a14:backgroundMark x1="87695" y1="36523" x2="87695" y2="36523"/>
                        <a14:backgroundMark x1="84180" y1="25586" x2="84180" y2="25586"/>
                        <a14:backgroundMark x1="83398" y1="23633" x2="83398" y2="23633"/>
                        <a14:backgroundMark x1="83008" y1="22852" x2="83008" y2="22852"/>
                        <a14:backgroundMark x1="62109" y1="69141" x2="62109" y2="69141"/>
                        <a14:backgroundMark x1="62891" y1="69727" x2="62891" y2="69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2400" y="3340100"/>
            <a:ext cx="3048000" cy="304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D85ED-9D94-4FE3-A9A8-F2C66E8D5A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89844" l="8594" r="89844">
                        <a14:foregroundMark x1="8594" y1="61133" x2="8594" y2="61133"/>
                        <a14:foregroundMark x1="72070" y1="49219" x2="68164" y2="39063"/>
                        <a14:backgroundMark x1="49805" y1="67188" x2="52344" y2="68750"/>
                        <a14:backgroundMark x1="34180" y1="76367" x2="31836" y2="69336"/>
                        <a14:backgroundMark x1="39648" y1="88086" x2="38086" y2="81250"/>
                        <a14:backgroundMark x1="65430" y1="78711" x2="64648" y2="75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9422" y="1949450"/>
            <a:ext cx="3289300" cy="3289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8D49DE-130A-4477-BC09-6B20C921CE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3906" y1="14844" x2="53906" y2="14844"/>
                        <a14:foregroundMark x1="44922" y1="15039" x2="44922" y2="15039"/>
                        <a14:backgroundMark x1="52930" y1="91406" x2="52539" y2="865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3489" y="2190749"/>
            <a:ext cx="1897061" cy="18970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390B77-D597-46F0-8BF5-B6EB6FE9BB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89844" l="6836" r="91797">
                        <a14:foregroundMark x1="8398" y1="23047" x2="8398" y2="23047"/>
                        <a14:foregroundMark x1="6836" y1="32227" x2="6836" y2="32227"/>
                        <a14:foregroundMark x1="91797" y1="65430" x2="91797" y2="65430"/>
                        <a14:backgroundMark x1="25586" y1="40625" x2="25586" y2="40625"/>
                        <a14:backgroundMark x1="21875" y1="39258" x2="21875" y2="39258"/>
                        <a14:backgroundMark x1="22461" y1="40039" x2="22461" y2="40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0812" y="2955925"/>
            <a:ext cx="1993900" cy="199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E9EF1E-3631-4923-A291-059C30CBAB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89844" l="7813" r="91406">
                        <a14:foregroundMark x1="7813" y1="67773" x2="10352" y2="60156"/>
                        <a14:foregroundMark x1="91016" y1="36719" x2="91016" y2="36719"/>
                        <a14:foregroundMark x1="91406" y1="57227" x2="91406" y2="57227"/>
                        <a14:foregroundMark x1="63281" y1="60742" x2="63281" y2="60742"/>
                        <a14:foregroundMark x1="64063" y1="59961" x2="64063" y2="59961"/>
                        <a14:foregroundMark x1="60938" y1="61719" x2="60938" y2="61719"/>
                        <a14:foregroundMark x1="59961" y1="62500" x2="59961" y2="62500"/>
                        <a14:backgroundMark x1="72070" y1="57227" x2="72070" y2="57227"/>
                        <a14:backgroundMark x1="70313" y1="56641" x2="70313" y2="56641"/>
                        <a14:backgroundMark x1="58398" y1="60742" x2="58398" y2="60742"/>
                        <a14:backgroundMark x1="67773" y1="56445" x2="67773" y2="56445"/>
                        <a14:backgroundMark x1="59375" y1="59570" x2="59375" y2="59570"/>
                        <a14:backgroundMark x1="56836" y1="60742" x2="56836" y2="60742"/>
                        <a14:backgroundMark x1="68359" y1="55078" x2="68359" y2="55078"/>
                        <a14:backgroundMark x1="61914" y1="58789" x2="61914" y2="58789"/>
                        <a14:backgroundMark x1="76953" y1="47461" x2="76953" y2="47461"/>
                        <a14:backgroundMark x1="83008" y1="45898" x2="83008" y2="45898"/>
                        <a14:backgroundMark x1="84570" y1="39063" x2="84570" y2="39063"/>
                        <a14:backgroundMark x1="75781" y1="35938" x2="75781" y2="35938"/>
                        <a14:backgroundMark x1="80664" y1="40430" x2="80664" y2="40430"/>
                        <a14:backgroundMark x1="21875" y1="68750" x2="21875" y2="68750"/>
                        <a14:backgroundMark x1="23828" y1="66211" x2="23828" y2="66211"/>
                        <a14:backgroundMark x1="15234" y1="74609" x2="25391" y2="63086"/>
                        <a14:backgroundMark x1="33984" y1="81641" x2="49414" y2="66797"/>
                        <a14:backgroundMark x1="31250" y1="78711" x2="37891" y2="74023"/>
                        <a14:backgroundMark x1="67578" y1="82227" x2="74023" y2="75000"/>
                        <a14:backgroundMark x1="67383" y1="82031" x2="70898" y2="75977"/>
                        <a14:backgroundMark x1="76758" y1="59961" x2="72852" y2="55078"/>
                        <a14:backgroundMark x1="88477" y1="59570" x2="88477" y2="59570"/>
                        <a14:backgroundMark x1="88672" y1="59375" x2="88672" y2="59375"/>
                        <a14:backgroundMark x1="87695" y1="59766" x2="92969" y2="58398"/>
                        <a14:backgroundMark x1="59961" y1="85547" x2="53125" y2="87500"/>
                        <a14:backgroundMark x1="56836" y1="86523" x2="56836" y2="86523"/>
                        <a14:backgroundMark x1="58984" y1="85352" x2="58984" y2="85352"/>
                        <a14:backgroundMark x1="57617" y1="85547" x2="57617" y2="85547"/>
                        <a14:backgroundMark x1="55273" y1="86523" x2="55273" y2="86523"/>
                        <a14:backgroundMark x1="53320" y1="86914" x2="53320" y2="86914"/>
                        <a14:backgroundMark x1="74023" y1="37500" x2="74023" y2="37500"/>
                        <a14:backgroundMark x1="30273" y1="38867" x2="27734" y2="4688"/>
                        <a14:backgroundMark x1="27930" y1="35742" x2="28125" y2="20898"/>
                        <a14:backgroundMark x1="27148" y1="78906" x2="40039" y2="75391"/>
                        <a14:backgroundMark x1="40039" y1="75391" x2="47852" y2="69336"/>
                        <a14:backgroundMark x1="47852" y1="69336" x2="48633" y2="67383"/>
                        <a14:backgroundMark x1="48633" y1="66797" x2="49219" y2="65234"/>
                        <a14:backgroundMark x1="49805" y1="64063" x2="49805" y2="64063"/>
                        <a14:backgroundMark x1="45508" y1="76758" x2="45508" y2="76758"/>
                        <a14:backgroundMark x1="13867" y1="73242" x2="13867" y2="73242"/>
                        <a14:backgroundMark x1="86523" y1="37500" x2="86523" y2="37500"/>
                        <a14:backgroundMark x1="54102" y1="86914" x2="48047" y2="87500"/>
                        <a14:backgroundMark x1="49609" y1="87500" x2="59180" y2="85547"/>
                        <a14:backgroundMark x1="59180" y1="85547" x2="59180" y2="85547"/>
                        <a14:backgroundMark x1="55859" y1="86719" x2="55469" y2="86719"/>
                        <a14:backgroundMark x1="55469" y1="86719" x2="51953" y2="86914"/>
                        <a14:backgroundMark x1="56445" y1="86914" x2="54688" y2="86914"/>
                        <a14:backgroundMark x1="54297" y1="87109" x2="54297" y2="86719"/>
                        <a14:backgroundMark x1="53516" y1="87109" x2="53516" y2="87109"/>
                        <a14:backgroundMark x1="27930" y1="73633" x2="13086" y2="76367"/>
                        <a14:backgroundMark x1="19531" y1="77539" x2="24219" y2="76953"/>
                        <a14:backgroundMark x1="29492" y1="72070" x2="29492" y2="72070"/>
                        <a14:backgroundMark x1="29492" y1="71094" x2="29492" y2="71094"/>
                        <a14:backgroundMark x1="30469" y1="70898" x2="30469" y2="70898"/>
                        <a14:backgroundMark x1="33594" y1="41211" x2="32617" y2="402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1125" y="1949450"/>
            <a:ext cx="2619375" cy="2619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9D1515-E237-43EB-8703-2327E754AE9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961" b="89844" l="9570" r="98047">
                        <a14:foregroundMark x1="95313" y1="49219" x2="95313" y2="49219"/>
                        <a14:foregroundMark x1="93164" y1="42383" x2="93164" y2="42383"/>
                        <a14:foregroundMark x1="98242" y1="53711" x2="98242" y2="53711"/>
                        <a14:foregroundMark x1="9570" y1="28125" x2="9570" y2="28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1467" y="4171949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60881C-BC3B-4DC0-9D98-4EC7889C5C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backgroundMark x1="22852" y1="45117" x2="22852" y2="45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423195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F2F8CE-A1F4-4EC9-BC5E-92823FF7610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375" b="96094" l="9961" r="89844">
                        <a14:foregroundMark x1="60352" y1="12305" x2="50391" y2="9570"/>
                        <a14:foregroundMark x1="50391" y1="9570" x2="48828" y2="9570"/>
                        <a14:foregroundMark x1="49609" y1="96094" x2="49609" y2="96094"/>
                        <a14:foregroundMark x1="80273" y1="58594" x2="80273" y2="58594"/>
                        <a14:foregroundMark x1="36523" y1="9570" x2="36523" y2="9570"/>
                        <a14:foregroundMark x1="80859" y1="57031" x2="80859" y2="57031"/>
                        <a14:backgroundMark x1="59570" y1="80664" x2="59570" y2="80664"/>
                        <a14:backgroundMark x1="38672" y1="79688" x2="38672" y2="79688"/>
                        <a14:backgroundMark x1="37109" y1="8594" x2="37109" y2="8594"/>
                        <a14:backgroundMark x1="31641" y1="77148" x2="31641" y2="77148"/>
                        <a14:backgroundMark x1="28320" y1="76367" x2="28320" y2="76367"/>
                        <a14:backgroundMark x1="65234" y1="78320" x2="65234" y2="78320"/>
                        <a14:backgroundMark x1="69922" y1="75977" x2="69922" y2="75977"/>
                        <a14:backgroundMark x1="77344" y1="68555" x2="77344" y2="68555"/>
                        <a14:backgroundMark x1="72461" y1="72266" x2="72461" y2="72266"/>
                        <a14:backgroundMark x1="56055" y1="81250" x2="56055" y2="81250"/>
                        <a14:backgroundMark x1="53320" y1="90625" x2="53320" y2="9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301" y="4839887"/>
            <a:ext cx="1904205" cy="19042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BFC7D-1059-46A9-B20B-5A3CAFBAD0C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10742" y1="27930" x2="10742" y2="27930"/>
                        <a14:backgroundMark x1="41992" y1="90039" x2="38867" y2="77148"/>
                        <a14:backgroundMark x1="62500" y1="89258" x2="65039" y2="74414"/>
                        <a14:backgroundMark x1="81250" y1="85742" x2="86133" y2="72852"/>
                        <a14:backgroundMark x1="70898" y1="85352" x2="75195" y2="84570"/>
                        <a14:backgroundMark x1="72852" y1="84766" x2="74414" y2="84961"/>
                        <a14:backgroundMark x1="72852" y1="84766" x2="73633" y2="84570"/>
                        <a14:backgroundMark x1="72461" y1="84961" x2="72266" y2="84961"/>
                        <a14:backgroundMark x1="72070" y1="84961" x2="72070" y2="84961"/>
                        <a14:backgroundMark x1="72461" y1="84570" x2="72461" y2="84570"/>
                        <a14:backgroundMark x1="74609" y1="84180" x2="74609" y2="84180"/>
                        <a14:backgroundMark x1="56055" y1="87695" x2="56055" y2="87695"/>
                        <a14:backgroundMark x1="32227" y1="87305" x2="32227" y2="87305"/>
                        <a14:backgroundMark x1="31445" y1="87305" x2="31445" y2="87305"/>
                        <a14:backgroundMark x1="75195" y1="84570" x2="75781" y2="84180"/>
                        <a14:backgroundMark x1="75195" y1="84180" x2="74219" y2="84961"/>
                        <a14:backgroundMark x1="75195" y1="84180" x2="74805" y2="841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720E32-7CED-4DE7-BB76-1D1B16E5E2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8008" b="91602" l="9961" r="89844">
                        <a14:foregroundMark x1="49609" y1="8398" x2="49609" y2="8398"/>
                        <a14:foregroundMark x1="34375" y1="90625" x2="34375" y2="90625"/>
                        <a14:foregroundMark x1="56836" y1="91016" x2="56836" y2="91016"/>
                        <a14:foregroundMark x1="33008" y1="91016" x2="33008" y2="91016"/>
                        <a14:foregroundMark x1="31641" y1="91211" x2="31641" y2="91211"/>
                        <a14:foregroundMark x1="32617" y1="91406" x2="32617" y2="91406"/>
                        <a14:foregroundMark x1="32422" y1="91602" x2="32422" y2="91602"/>
                        <a14:foregroundMark x1="32617" y1="91211" x2="32617" y2="91211"/>
                        <a14:foregroundMark x1="32422" y1="91211" x2="32422" y2="91211"/>
                        <a14:foregroundMark x1="32422" y1="91406" x2="32422" y2="91406"/>
                        <a14:foregroundMark x1="31836" y1="91016" x2="33008" y2="91016"/>
                        <a14:backgroundMark x1="41797" y1="85352" x2="41797" y2="85352"/>
                        <a14:backgroundMark x1="41211" y1="80859" x2="41211" y2="80859"/>
                        <a14:backgroundMark x1="40820" y1="79102" x2="40820" y2="79102"/>
                        <a14:backgroundMark x1="50391" y1="82422" x2="50391" y2="82422"/>
                        <a14:backgroundMark x1="50195" y1="83398" x2="50195" y2="83398"/>
                        <a14:backgroundMark x1="32617" y1="91797" x2="32617" y2="91797"/>
                        <a14:backgroundMark x1="47656" y1="85352" x2="47656" y2="85352"/>
                        <a14:backgroundMark x1="48828" y1="84570" x2="48828" y2="84570"/>
                        <a14:backgroundMark x1="45313" y1="85742" x2="45313" y2="85742"/>
                        <a14:backgroundMark x1="44922" y1="85547" x2="44922" y2="85547"/>
                        <a14:backgroundMark x1="43750" y1="85547" x2="43750" y2="85547"/>
                        <a14:backgroundMark x1="46875" y1="85352" x2="46875" y2="85352"/>
                        <a14:backgroundMark x1="49414" y1="86328" x2="49414" y2="86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0" y="1143000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50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11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77</cp:revision>
  <dcterms:created xsi:type="dcterms:W3CDTF">2024-12-07T21:26:31Z</dcterms:created>
  <dcterms:modified xsi:type="dcterms:W3CDTF">2024-12-19T21:07:58Z</dcterms:modified>
</cp:coreProperties>
</file>